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9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86" r:id="rId24"/>
    <p:sldId id="287" r:id="rId25"/>
    <p:sldId id="288" r:id="rId26"/>
    <p:sldId id="289" r:id="rId27"/>
    <p:sldId id="290" r:id="rId28"/>
    <p:sldId id="291" r:id="rId29"/>
    <p:sldId id="277" r:id="rId30"/>
    <p:sldId id="278" r:id="rId31"/>
    <p:sldId id="279" r:id="rId32"/>
    <p:sldId id="292" r:id="rId33"/>
    <p:sldId id="281" r:id="rId34"/>
    <p:sldId id="282" r:id="rId35"/>
    <p:sldId id="283" r:id="rId36"/>
    <p:sldId id="293" r:id="rId37"/>
    <p:sldId id="285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F8F56E-902F-4D9F-AD37-EA11D29B920F}" v="54" dt="2020-09-05T11:52:45.4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noth" userId="e33c276b-5c1f-46fa-ada5-eadac5441c5a" providerId="ADAL" clId="{E7F8F56E-902F-4D9F-AD37-EA11D29B920F}"/>
    <pc:docChg chg="undo redo custSel addSld delSld modSld">
      <pc:chgData name="Knoth" userId="e33c276b-5c1f-46fa-ada5-eadac5441c5a" providerId="ADAL" clId="{E7F8F56E-902F-4D9F-AD37-EA11D29B920F}" dt="2020-09-05T11:56:41.834" v="5588" actId="113"/>
      <pc:docMkLst>
        <pc:docMk/>
      </pc:docMkLst>
      <pc:sldChg chg="addSp modSp mod">
        <pc:chgData name="Knoth" userId="e33c276b-5c1f-46fa-ada5-eadac5441c5a" providerId="ADAL" clId="{E7F8F56E-902F-4D9F-AD37-EA11D29B920F}" dt="2020-09-05T10:16:08.411" v="574" actId="113"/>
        <pc:sldMkLst>
          <pc:docMk/>
          <pc:sldMk cId="2920549679" sldId="257"/>
        </pc:sldMkLst>
        <pc:spChg chg="mod">
          <ac:chgData name="Knoth" userId="e33c276b-5c1f-46fa-ada5-eadac5441c5a" providerId="ADAL" clId="{E7F8F56E-902F-4D9F-AD37-EA11D29B920F}" dt="2020-09-05T10:11:19.567" v="180" actId="1076"/>
          <ac:spMkLst>
            <pc:docMk/>
            <pc:sldMk cId="2920549679" sldId="257"/>
            <ac:spMk id="2" creationId="{DECCCBC2-0D70-4626-BC7E-0CB90CD98E2B}"/>
          </ac:spMkLst>
        </pc:spChg>
        <pc:spChg chg="add mod">
          <ac:chgData name="Knoth" userId="e33c276b-5c1f-46fa-ada5-eadac5441c5a" providerId="ADAL" clId="{E7F8F56E-902F-4D9F-AD37-EA11D29B920F}" dt="2020-09-05T10:16:08.411" v="574" actId="113"/>
          <ac:spMkLst>
            <pc:docMk/>
            <pc:sldMk cId="2920549679" sldId="257"/>
            <ac:spMk id="3" creationId="{8790216F-A089-468D-A68F-F54573091784}"/>
          </ac:spMkLst>
        </pc:spChg>
        <pc:picChg chg="mod">
          <ac:chgData name="Knoth" userId="e33c276b-5c1f-46fa-ada5-eadac5441c5a" providerId="ADAL" clId="{E7F8F56E-902F-4D9F-AD37-EA11D29B920F}" dt="2020-09-05T10:11:15.381" v="179" actId="1076"/>
          <ac:picMkLst>
            <pc:docMk/>
            <pc:sldMk cId="2920549679" sldId="257"/>
            <ac:picMk id="1026" creationId="{94872422-F4E3-4B28-8A41-ADA548A7B342}"/>
          </ac:picMkLst>
        </pc:picChg>
      </pc:sldChg>
      <pc:sldChg chg="addSp modSp mod">
        <pc:chgData name="Knoth" userId="e33c276b-5c1f-46fa-ada5-eadac5441c5a" providerId="ADAL" clId="{E7F8F56E-902F-4D9F-AD37-EA11D29B920F}" dt="2020-09-05T10:19:53.878" v="1051" actId="1076"/>
        <pc:sldMkLst>
          <pc:docMk/>
          <pc:sldMk cId="3435103993" sldId="258"/>
        </pc:sldMkLst>
        <pc:spChg chg="mod">
          <ac:chgData name="Knoth" userId="e33c276b-5c1f-46fa-ada5-eadac5441c5a" providerId="ADAL" clId="{E7F8F56E-902F-4D9F-AD37-EA11D29B920F}" dt="2020-09-05T10:16:32.734" v="579" actId="1076"/>
          <ac:spMkLst>
            <pc:docMk/>
            <pc:sldMk cId="3435103993" sldId="258"/>
            <ac:spMk id="2" creationId="{BA5E8183-4BED-43A0-BE79-88275C07EDB8}"/>
          </ac:spMkLst>
        </pc:spChg>
        <pc:spChg chg="mod">
          <ac:chgData name="Knoth" userId="e33c276b-5c1f-46fa-ada5-eadac5441c5a" providerId="ADAL" clId="{E7F8F56E-902F-4D9F-AD37-EA11D29B920F}" dt="2020-09-05T10:16:34.609" v="580" actId="1076"/>
          <ac:spMkLst>
            <pc:docMk/>
            <pc:sldMk cId="3435103993" sldId="258"/>
            <ac:spMk id="3" creationId="{53388024-5273-4826-B3F8-A1DB1A0C107C}"/>
          </ac:spMkLst>
        </pc:spChg>
        <pc:spChg chg="mod">
          <ac:chgData name="Knoth" userId="e33c276b-5c1f-46fa-ada5-eadac5441c5a" providerId="ADAL" clId="{E7F8F56E-902F-4D9F-AD37-EA11D29B920F}" dt="2020-09-05T10:16:43.607" v="582" actId="1076"/>
          <ac:spMkLst>
            <pc:docMk/>
            <pc:sldMk cId="3435103993" sldId="258"/>
            <ac:spMk id="4" creationId="{A2886422-A739-49F9-B910-09DFA95945B3}"/>
          </ac:spMkLst>
        </pc:spChg>
        <pc:spChg chg="mod">
          <ac:chgData name="Knoth" userId="e33c276b-5c1f-46fa-ada5-eadac5441c5a" providerId="ADAL" clId="{E7F8F56E-902F-4D9F-AD37-EA11D29B920F}" dt="2020-09-05T10:16:45.388" v="583" actId="1076"/>
          <ac:spMkLst>
            <pc:docMk/>
            <pc:sldMk cId="3435103993" sldId="258"/>
            <ac:spMk id="5" creationId="{EEB0ABBC-D83B-449B-8F52-44175A7F2209}"/>
          </ac:spMkLst>
        </pc:spChg>
        <pc:spChg chg="mod">
          <ac:chgData name="Knoth" userId="e33c276b-5c1f-46fa-ada5-eadac5441c5a" providerId="ADAL" clId="{E7F8F56E-902F-4D9F-AD37-EA11D29B920F}" dt="2020-09-05T10:16:38.952" v="581" actId="1076"/>
          <ac:spMkLst>
            <pc:docMk/>
            <pc:sldMk cId="3435103993" sldId="258"/>
            <ac:spMk id="6" creationId="{F3690C68-2CD5-423A-A5C7-092CE398F508}"/>
          </ac:spMkLst>
        </pc:spChg>
        <pc:spChg chg="mod">
          <ac:chgData name="Knoth" userId="e33c276b-5c1f-46fa-ada5-eadac5441c5a" providerId="ADAL" clId="{E7F8F56E-902F-4D9F-AD37-EA11D29B920F}" dt="2020-09-05T10:16:57.198" v="584" actId="1076"/>
          <ac:spMkLst>
            <pc:docMk/>
            <pc:sldMk cId="3435103993" sldId="258"/>
            <ac:spMk id="7" creationId="{61A6F6AA-53C0-4F05-B578-1EB742DA978C}"/>
          </ac:spMkLst>
        </pc:spChg>
        <pc:spChg chg="add mod">
          <ac:chgData name="Knoth" userId="e33c276b-5c1f-46fa-ada5-eadac5441c5a" providerId="ADAL" clId="{E7F8F56E-902F-4D9F-AD37-EA11D29B920F}" dt="2020-09-05T10:19:53.878" v="1051" actId="1076"/>
          <ac:spMkLst>
            <pc:docMk/>
            <pc:sldMk cId="3435103993" sldId="258"/>
            <ac:spMk id="8" creationId="{97EC349A-8AD9-4EAF-96B0-39215566C1BB}"/>
          </ac:spMkLst>
        </pc:spChg>
        <pc:picChg chg="mod">
          <ac:chgData name="Knoth" userId="e33c276b-5c1f-46fa-ada5-eadac5441c5a" providerId="ADAL" clId="{E7F8F56E-902F-4D9F-AD37-EA11D29B920F}" dt="2020-09-05T10:16:30.641" v="578" actId="1076"/>
          <ac:picMkLst>
            <pc:docMk/>
            <pc:sldMk cId="3435103993" sldId="258"/>
            <ac:picMk id="3074" creationId="{34F3B40E-130B-4B71-A34E-A8B53A7F0124}"/>
          </ac:picMkLst>
        </pc:picChg>
      </pc:sldChg>
      <pc:sldChg chg="addSp modSp mod">
        <pc:chgData name="Knoth" userId="e33c276b-5c1f-46fa-ada5-eadac5441c5a" providerId="ADAL" clId="{E7F8F56E-902F-4D9F-AD37-EA11D29B920F}" dt="2020-09-05T10:16:14.738" v="575" actId="113"/>
        <pc:sldMkLst>
          <pc:docMk/>
          <pc:sldMk cId="1314752101" sldId="259"/>
        </pc:sldMkLst>
        <pc:spChg chg="add mod">
          <ac:chgData name="Knoth" userId="e33c276b-5c1f-46fa-ada5-eadac5441c5a" providerId="ADAL" clId="{E7F8F56E-902F-4D9F-AD37-EA11D29B920F}" dt="2020-09-05T10:16:14.738" v="575" actId="113"/>
          <ac:spMkLst>
            <pc:docMk/>
            <pc:sldMk cId="1314752101" sldId="259"/>
            <ac:spMk id="3" creationId="{928753B5-BA68-4CDA-9A81-E509276E112F}"/>
          </ac:spMkLst>
        </pc:spChg>
        <pc:picChg chg="mod">
          <ac:chgData name="Knoth" userId="e33c276b-5c1f-46fa-ada5-eadac5441c5a" providerId="ADAL" clId="{E7F8F56E-902F-4D9F-AD37-EA11D29B920F}" dt="2020-09-05T10:15:53.742" v="571" actId="1076"/>
          <ac:picMkLst>
            <pc:docMk/>
            <pc:sldMk cId="1314752101" sldId="259"/>
            <ac:picMk id="2050" creationId="{613670DC-A758-4031-96B7-F13690626FEB}"/>
          </ac:picMkLst>
        </pc:picChg>
        <pc:inkChg chg="mod">
          <ac:chgData name="Knoth" userId="e33c276b-5c1f-46fa-ada5-eadac5441c5a" providerId="ADAL" clId="{E7F8F56E-902F-4D9F-AD37-EA11D29B920F}" dt="2020-09-05T10:15:56.991" v="572" actId="1076"/>
          <ac:inkMkLst>
            <pc:docMk/>
            <pc:sldMk cId="1314752101" sldId="259"/>
            <ac:inkMk id="2" creationId="{24096754-CD66-4B85-86F1-C81010B2E171}"/>
          </ac:inkMkLst>
        </pc:inkChg>
      </pc:sldChg>
      <pc:sldChg chg="addSp modSp mod">
        <pc:chgData name="Knoth" userId="e33c276b-5c1f-46fa-ada5-eadac5441c5a" providerId="ADAL" clId="{E7F8F56E-902F-4D9F-AD37-EA11D29B920F}" dt="2020-09-05T10:21:02.301" v="1115" actId="1076"/>
        <pc:sldMkLst>
          <pc:docMk/>
          <pc:sldMk cId="917976518" sldId="260"/>
        </pc:sldMkLst>
        <pc:spChg chg="mod">
          <ac:chgData name="Knoth" userId="e33c276b-5c1f-46fa-ada5-eadac5441c5a" providerId="ADAL" clId="{E7F8F56E-902F-4D9F-AD37-EA11D29B920F}" dt="2020-09-05T10:20:20.372" v="1053" actId="1076"/>
          <ac:spMkLst>
            <pc:docMk/>
            <pc:sldMk cId="917976518" sldId="260"/>
            <ac:spMk id="2" creationId="{445D2DEA-FF8A-46AA-8709-EB55038D87FB}"/>
          </ac:spMkLst>
        </pc:spChg>
        <pc:spChg chg="add mod">
          <ac:chgData name="Knoth" userId="e33c276b-5c1f-46fa-ada5-eadac5441c5a" providerId="ADAL" clId="{E7F8F56E-902F-4D9F-AD37-EA11D29B920F}" dt="2020-09-05T10:21:02.301" v="1115" actId="1076"/>
          <ac:spMkLst>
            <pc:docMk/>
            <pc:sldMk cId="917976518" sldId="260"/>
            <ac:spMk id="3" creationId="{258402B9-B3D9-4FE9-AC4F-9127C20CD7FD}"/>
          </ac:spMkLst>
        </pc:spChg>
        <pc:picChg chg="mod">
          <ac:chgData name="Knoth" userId="e33c276b-5c1f-46fa-ada5-eadac5441c5a" providerId="ADAL" clId="{E7F8F56E-902F-4D9F-AD37-EA11D29B920F}" dt="2020-09-05T10:20:17.841" v="1052" actId="1076"/>
          <ac:picMkLst>
            <pc:docMk/>
            <pc:sldMk cId="917976518" sldId="260"/>
            <ac:picMk id="4098" creationId="{9D2EC978-8FCD-4F30-AA43-01C7E57F8CA8}"/>
          </ac:picMkLst>
        </pc:picChg>
      </pc:sldChg>
      <pc:sldChg chg="addSp modSp mod">
        <pc:chgData name="Knoth" userId="e33c276b-5c1f-46fa-ada5-eadac5441c5a" providerId="ADAL" clId="{E7F8F56E-902F-4D9F-AD37-EA11D29B920F}" dt="2020-09-05T10:22:37.170" v="1325" actId="113"/>
        <pc:sldMkLst>
          <pc:docMk/>
          <pc:sldMk cId="2361023065" sldId="261"/>
        </pc:sldMkLst>
        <pc:spChg chg="mod">
          <ac:chgData name="Knoth" userId="e33c276b-5c1f-46fa-ada5-eadac5441c5a" providerId="ADAL" clId="{E7F8F56E-902F-4D9F-AD37-EA11D29B920F}" dt="2020-09-05T10:21:16.845" v="1117" actId="1076"/>
          <ac:spMkLst>
            <pc:docMk/>
            <pc:sldMk cId="2361023065" sldId="261"/>
            <ac:spMk id="2" creationId="{85D3EB63-F303-4548-935C-33FC7017B562}"/>
          </ac:spMkLst>
        </pc:spChg>
        <pc:spChg chg="add mod">
          <ac:chgData name="Knoth" userId="e33c276b-5c1f-46fa-ada5-eadac5441c5a" providerId="ADAL" clId="{E7F8F56E-902F-4D9F-AD37-EA11D29B920F}" dt="2020-09-05T10:22:37.170" v="1325" actId="113"/>
          <ac:spMkLst>
            <pc:docMk/>
            <pc:sldMk cId="2361023065" sldId="261"/>
            <ac:spMk id="3" creationId="{744700A1-6A00-4EBD-8B87-39F2C6BABF3C}"/>
          </ac:spMkLst>
        </pc:spChg>
        <pc:picChg chg="mod">
          <ac:chgData name="Knoth" userId="e33c276b-5c1f-46fa-ada5-eadac5441c5a" providerId="ADAL" clId="{E7F8F56E-902F-4D9F-AD37-EA11D29B920F}" dt="2020-09-05T10:21:14.892" v="1116" actId="1076"/>
          <ac:picMkLst>
            <pc:docMk/>
            <pc:sldMk cId="2361023065" sldId="261"/>
            <ac:picMk id="5122" creationId="{71D7BF26-DD47-4FFA-A8B3-1767C90C238A}"/>
          </ac:picMkLst>
        </pc:picChg>
      </pc:sldChg>
      <pc:sldChg chg="addSp modSp mod">
        <pc:chgData name="Knoth" userId="e33c276b-5c1f-46fa-ada5-eadac5441c5a" providerId="ADAL" clId="{E7F8F56E-902F-4D9F-AD37-EA11D29B920F}" dt="2020-09-05T10:27:27.169" v="2008" actId="113"/>
        <pc:sldMkLst>
          <pc:docMk/>
          <pc:sldMk cId="838754359" sldId="262"/>
        </pc:sldMkLst>
        <pc:spChg chg="mod">
          <ac:chgData name="Knoth" userId="e33c276b-5c1f-46fa-ada5-eadac5441c5a" providerId="ADAL" clId="{E7F8F56E-902F-4D9F-AD37-EA11D29B920F}" dt="2020-09-05T10:25:45.347" v="1779" actId="1076"/>
          <ac:spMkLst>
            <pc:docMk/>
            <pc:sldMk cId="838754359" sldId="262"/>
            <ac:spMk id="2" creationId="{96043ACE-B5FE-4BD9-AAB0-63E4698DFA49}"/>
          </ac:spMkLst>
        </pc:spChg>
        <pc:spChg chg="add mod">
          <ac:chgData name="Knoth" userId="e33c276b-5c1f-46fa-ada5-eadac5441c5a" providerId="ADAL" clId="{E7F8F56E-902F-4D9F-AD37-EA11D29B920F}" dt="2020-09-05T10:27:27.169" v="2008" actId="113"/>
          <ac:spMkLst>
            <pc:docMk/>
            <pc:sldMk cId="838754359" sldId="262"/>
            <ac:spMk id="3" creationId="{1DBBBF37-737C-45F9-8914-F9AC2805A97B}"/>
          </ac:spMkLst>
        </pc:spChg>
        <pc:picChg chg="mod">
          <ac:chgData name="Knoth" userId="e33c276b-5c1f-46fa-ada5-eadac5441c5a" providerId="ADAL" clId="{E7F8F56E-902F-4D9F-AD37-EA11D29B920F}" dt="2020-09-05T10:22:48.652" v="1326" actId="1076"/>
          <ac:picMkLst>
            <pc:docMk/>
            <pc:sldMk cId="838754359" sldId="262"/>
            <ac:picMk id="6146" creationId="{E4CC3150-F4C3-4D01-89EB-C0BDD650FE2C}"/>
          </ac:picMkLst>
        </pc:picChg>
      </pc:sldChg>
      <pc:sldChg chg="addSp modSp mod">
        <pc:chgData name="Knoth" userId="e33c276b-5c1f-46fa-ada5-eadac5441c5a" providerId="ADAL" clId="{E7F8F56E-902F-4D9F-AD37-EA11D29B920F}" dt="2020-09-05T10:27:39.792" v="2010" actId="1076"/>
        <pc:sldMkLst>
          <pc:docMk/>
          <pc:sldMk cId="2352402794" sldId="263"/>
        </pc:sldMkLst>
        <pc:spChg chg="mod">
          <ac:chgData name="Knoth" userId="e33c276b-5c1f-46fa-ada5-eadac5441c5a" providerId="ADAL" clId="{E7F8F56E-902F-4D9F-AD37-EA11D29B920F}" dt="2020-09-05T10:25:55.267" v="1781" actId="1076"/>
          <ac:spMkLst>
            <pc:docMk/>
            <pc:sldMk cId="2352402794" sldId="263"/>
            <ac:spMk id="2" creationId="{4727F946-AAF9-432C-99AC-719B1BE31895}"/>
          </ac:spMkLst>
        </pc:spChg>
        <pc:spChg chg="add mod">
          <ac:chgData name="Knoth" userId="e33c276b-5c1f-46fa-ada5-eadac5441c5a" providerId="ADAL" clId="{E7F8F56E-902F-4D9F-AD37-EA11D29B920F}" dt="2020-09-05T10:27:39.792" v="2010" actId="1076"/>
          <ac:spMkLst>
            <pc:docMk/>
            <pc:sldMk cId="2352402794" sldId="263"/>
            <ac:spMk id="3" creationId="{B48C82FE-1FE1-43F0-AD5A-E858FE63BFD7}"/>
          </ac:spMkLst>
        </pc:spChg>
        <pc:picChg chg="mod">
          <ac:chgData name="Knoth" userId="e33c276b-5c1f-46fa-ada5-eadac5441c5a" providerId="ADAL" clId="{E7F8F56E-902F-4D9F-AD37-EA11D29B920F}" dt="2020-09-05T10:25:51.002" v="1780" actId="1076"/>
          <ac:picMkLst>
            <pc:docMk/>
            <pc:sldMk cId="2352402794" sldId="263"/>
            <ac:picMk id="7170" creationId="{9FE2DBE4-A135-4F8B-85C0-DAE844A3DE3A}"/>
          </ac:picMkLst>
        </pc:picChg>
      </pc:sldChg>
      <pc:sldChg chg="addSp delSp modSp mod">
        <pc:chgData name="Knoth" userId="e33c276b-5c1f-46fa-ada5-eadac5441c5a" providerId="ADAL" clId="{E7F8F56E-902F-4D9F-AD37-EA11D29B920F}" dt="2020-09-05T10:29:52.685" v="2273" actId="113"/>
        <pc:sldMkLst>
          <pc:docMk/>
          <pc:sldMk cId="3720889597" sldId="264"/>
        </pc:sldMkLst>
        <pc:spChg chg="mod">
          <ac:chgData name="Knoth" userId="e33c276b-5c1f-46fa-ada5-eadac5441c5a" providerId="ADAL" clId="{E7F8F56E-902F-4D9F-AD37-EA11D29B920F}" dt="2020-09-05T10:27:49.852" v="2012" actId="1076"/>
          <ac:spMkLst>
            <pc:docMk/>
            <pc:sldMk cId="3720889597" sldId="264"/>
            <ac:spMk id="2" creationId="{3E49035D-5437-4342-8A26-2B4AB244D409}"/>
          </ac:spMkLst>
        </pc:spChg>
        <pc:spChg chg="add del mod">
          <ac:chgData name="Knoth" userId="e33c276b-5c1f-46fa-ada5-eadac5441c5a" providerId="ADAL" clId="{E7F8F56E-902F-4D9F-AD37-EA11D29B920F}" dt="2020-09-05T10:28:14.721" v="2020"/>
          <ac:spMkLst>
            <pc:docMk/>
            <pc:sldMk cId="3720889597" sldId="264"/>
            <ac:spMk id="3" creationId="{2CB3EA11-83C2-4746-AC94-D81F865E4725}"/>
          </ac:spMkLst>
        </pc:spChg>
        <pc:spChg chg="mod">
          <ac:chgData name="Knoth" userId="e33c276b-5c1f-46fa-ada5-eadac5441c5a" providerId="ADAL" clId="{E7F8F56E-902F-4D9F-AD37-EA11D29B920F}" dt="2020-09-05T10:27:57.022" v="2014" actId="1076"/>
          <ac:spMkLst>
            <pc:docMk/>
            <pc:sldMk cId="3720889597" sldId="264"/>
            <ac:spMk id="4" creationId="{D2ABC731-AA7C-4A35-9B9C-06C962648458}"/>
          </ac:spMkLst>
        </pc:spChg>
        <pc:spChg chg="add mod">
          <ac:chgData name="Knoth" userId="e33c276b-5c1f-46fa-ada5-eadac5441c5a" providerId="ADAL" clId="{E7F8F56E-902F-4D9F-AD37-EA11D29B920F}" dt="2020-09-05T10:29:52.685" v="2273" actId="113"/>
          <ac:spMkLst>
            <pc:docMk/>
            <pc:sldMk cId="3720889597" sldId="264"/>
            <ac:spMk id="6" creationId="{97D8846B-189D-431B-8017-54B60BA12E35}"/>
          </ac:spMkLst>
        </pc:spChg>
        <pc:picChg chg="mod">
          <ac:chgData name="Knoth" userId="e33c276b-5c1f-46fa-ada5-eadac5441c5a" providerId="ADAL" clId="{E7F8F56E-902F-4D9F-AD37-EA11D29B920F}" dt="2020-09-05T10:27:46.150" v="2011" actId="1076"/>
          <ac:picMkLst>
            <pc:docMk/>
            <pc:sldMk cId="3720889597" sldId="264"/>
            <ac:picMk id="8194" creationId="{7C0C7037-6B53-4E27-A32D-2C815EAC8799}"/>
          </ac:picMkLst>
        </pc:picChg>
      </pc:sldChg>
      <pc:sldChg chg="addSp modSp mod">
        <pc:chgData name="Knoth" userId="e33c276b-5c1f-46fa-ada5-eadac5441c5a" providerId="ADAL" clId="{E7F8F56E-902F-4D9F-AD37-EA11D29B920F}" dt="2020-09-05T10:30:45.675" v="2332" actId="113"/>
        <pc:sldMkLst>
          <pc:docMk/>
          <pc:sldMk cId="4019424302" sldId="265"/>
        </pc:sldMkLst>
        <pc:spChg chg="mod">
          <ac:chgData name="Knoth" userId="e33c276b-5c1f-46fa-ada5-eadac5441c5a" providerId="ADAL" clId="{E7F8F56E-902F-4D9F-AD37-EA11D29B920F}" dt="2020-09-05T10:30:07.339" v="2275" actId="1076"/>
          <ac:spMkLst>
            <pc:docMk/>
            <pc:sldMk cId="4019424302" sldId="265"/>
            <ac:spMk id="2" creationId="{6F33534C-65C3-4394-BD30-29CF50408E74}"/>
          </ac:spMkLst>
        </pc:spChg>
        <pc:spChg chg="add mod">
          <ac:chgData name="Knoth" userId="e33c276b-5c1f-46fa-ada5-eadac5441c5a" providerId="ADAL" clId="{E7F8F56E-902F-4D9F-AD37-EA11D29B920F}" dt="2020-09-05T10:30:45.675" v="2332" actId="113"/>
          <ac:spMkLst>
            <pc:docMk/>
            <pc:sldMk cId="4019424302" sldId="265"/>
            <ac:spMk id="3" creationId="{A31709F0-B780-4E7B-AEA1-520ED176AE55}"/>
          </ac:spMkLst>
        </pc:spChg>
        <pc:picChg chg="mod">
          <ac:chgData name="Knoth" userId="e33c276b-5c1f-46fa-ada5-eadac5441c5a" providerId="ADAL" clId="{E7F8F56E-902F-4D9F-AD37-EA11D29B920F}" dt="2020-09-05T10:30:04.933" v="2274" actId="1076"/>
          <ac:picMkLst>
            <pc:docMk/>
            <pc:sldMk cId="4019424302" sldId="265"/>
            <ac:picMk id="9218" creationId="{E2A3DBA3-1C35-49C3-A264-9367C40C757A}"/>
          </ac:picMkLst>
        </pc:picChg>
      </pc:sldChg>
      <pc:sldChg chg="addSp modSp mod">
        <pc:chgData name="Knoth" userId="e33c276b-5c1f-46fa-ada5-eadac5441c5a" providerId="ADAL" clId="{E7F8F56E-902F-4D9F-AD37-EA11D29B920F}" dt="2020-09-05T10:34:49.920" v="2524" actId="14100"/>
        <pc:sldMkLst>
          <pc:docMk/>
          <pc:sldMk cId="3499031442" sldId="266"/>
        </pc:sldMkLst>
        <pc:spChg chg="mod">
          <ac:chgData name="Knoth" userId="e33c276b-5c1f-46fa-ada5-eadac5441c5a" providerId="ADAL" clId="{E7F8F56E-902F-4D9F-AD37-EA11D29B920F}" dt="2020-09-05T10:31:00.999" v="2335" actId="1076"/>
          <ac:spMkLst>
            <pc:docMk/>
            <pc:sldMk cId="3499031442" sldId="266"/>
            <ac:spMk id="2" creationId="{A678EBA8-2782-4DBF-A61F-E1937FFA79CB}"/>
          </ac:spMkLst>
        </pc:spChg>
        <pc:spChg chg="add mod">
          <ac:chgData name="Knoth" userId="e33c276b-5c1f-46fa-ada5-eadac5441c5a" providerId="ADAL" clId="{E7F8F56E-902F-4D9F-AD37-EA11D29B920F}" dt="2020-09-05T10:33:44.027" v="2506" actId="113"/>
          <ac:spMkLst>
            <pc:docMk/>
            <pc:sldMk cId="3499031442" sldId="266"/>
            <ac:spMk id="3" creationId="{2163E5EC-85AE-44BC-AADB-73A93F1306B7}"/>
          </ac:spMkLst>
        </pc:spChg>
        <pc:spChg chg="add mod">
          <ac:chgData name="Knoth" userId="e33c276b-5c1f-46fa-ada5-eadac5441c5a" providerId="ADAL" clId="{E7F8F56E-902F-4D9F-AD37-EA11D29B920F}" dt="2020-09-05T10:34:12.444" v="2509" actId="208"/>
          <ac:spMkLst>
            <pc:docMk/>
            <pc:sldMk cId="3499031442" sldId="266"/>
            <ac:spMk id="5" creationId="{BC3791B5-BED8-4C82-AAFF-76C9466E1408}"/>
          </ac:spMkLst>
        </pc:spChg>
        <pc:spChg chg="add mod">
          <ac:chgData name="Knoth" userId="e33c276b-5c1f-46fa-ada5-eadac5441c5a" providerId="ADAL" clId="{E7F8F56E-902F-4D9F-AD37-EA11D29B920F}" dt="2020-09-05T10:34:21.754" v="2512" actId="14100"/>
          <ac:spMkLst>
            <pc:docMk/>
            <pc:sldMk cId="3499031442" sldId="266"/>
            <ac:spMk id="6" creationId="{EBD85C63-4E72-4A65-882C-0B7C62F6E507}"/>
          </ac:spMkLst>
        </pc:spChg>
        <pc:spChg chg="add mod">
          <ac:chgData name="Knoth" userId="e33c276b-5c1f-46fa-ada5-eadac5441c5a" providerId="ADAL" clId="{E7F8F56E-902F-4D9F-AD37-EA11D29B920F}" dt="2020-09-05T10:34:28.987" v="2515" actId="14100"/>
          <ac:spMkLst>
            <pc:docMk/>
            <pc:sldMk cId="3499031442" sldId="266"/>
            <ac:spMk id="8" creationId="{58AA3610-8EA2-455B-9D47-138F64346110}"/>
          </ac:spMkLst>
        </pc:spChg>
        <pc:spChg chg="add mod">
          <ac:chgData name="Knoth" userId="e33c276b-5c1f-46fa-ada5-eadac5441c5a" providerId="ADAL" clId="{E7F8F56E-902F-4D9F-AD37-EA11D29B920F}" dt="2020-09-05T10:34:35.891" v="2518" actId="14100"/>
          <ac:spMkLst>
            <pc:docMk/>
            <pc:sldMk cId="3499031442" sldId="266"/>
            <ac:spMk id="10" creationId="{7C1D6C04-3CC8-4C7C-B8A3-C7E80A892A67}"/>
          </ac:spMkLst>
        </pc:spChg>
        <pc:spChg chg="add mod">
          <ac:chgData name="Knoth" userId="e33c276b-5c1f-46fa-ada5-eadac5441c5a" providerId="ADAL" clId="{E7F8F56E-902F-4D9F-AD37-EA11D29B920F}" dt="2020-09-05T10:34:43.483" v="2521" actId="14100"/>
          <ac:spMkLst>
            <pc:docMk/>
            <pc:sldMk cId="3499031442" sldId="266"/>
            <ac:spMk id="12" creationId="{0B867AC1-0DC6-4906-B271-E29A860FEE96}"/>
          </ac:spMkLst>
        </pc:spChg>
        <pc:spChg chg="add mod">
          <ac:chgData name="Knoth" userId="e33c276b-5c1f-46fa-ada5-eadac5441c5a" providerId="ADAL" clId="{E7F8F56E-902F-4D9F-AD37-EA11D29B920F}" dt="2020-09-05T10:34:49.920" v="2524" actId="14100"/>
          <ac:spMkLst>
            <pc:docMk/>
            <pc:sldMk cId="3499031442" sldId="266"/>
            <ac:spMk id="14" creationId="{836BD2B7-F732-43C0-B860-8679183137C4}"/>
          </ac:spMkLst>
        </pc:spChg>
        <pc:picChg chg="mod">
          <ac:chgData name="Knoth" userId="e33c276b-5c1f-46fa-ada5-eadac5441c5a" providerId="ADAL" clId="{E7F8F56E-902F-4D9F-AD37-EA11D29B920F}" dt="2020-09-05T10:30:58.156" v="2334" actId="1076"/>
          <ac:picMkLst>
            <pc:docMk/>
            <pc:sldMk cId="3499031442" sldId="266"/>
            <ac:picMk id="10242" creationId="{CA95D43A-2A80-4820-892A-A6051F8D3531}"/>
          </ac:picMkLst>
        </pc:picChg>
      </pc:sldChg>
      <pc:sldChg chg="addSp modSp mod">
        <pc:chgData name="Knoth" userId="e33c276b-5c1f-46fa-ada5-eadac5441c5a" providerId="ADAL" clId="{E7F8F56E-902F-4D9F-AD37-EA11D29B920F}" dt="2020-09-05T10:40:07.662" v="2849" actId="113"/>
        <pc:sldMkLst>
          <pc:docMk/>
          <pc:sldMk cId="832029961" sldId="267"/>
        </pc:sldMkLst>
        <pc:spChg chg="mod">
          <ac:chgData name="Knoth" userId="e33c276b-5c1f-46fa-ada5-eadac5441c5a" providerId="ADAL" clId="{E7F8F56E-902F-4D9F-AD37-EA11D29B920F}" dt="2020-09-05T10:35:04.354" v="2526" actId="1076"/>
          <ac:spMkLst>
            <pc:docMk/>
            <pc:sldMk cId="832029961" sldId="267"/>
            <ac:spMk id="2" creationId="{6ABC7E74-2839-431B-B971-A12C5AB5579D}"/>
          </ac:spMkLst>
        </pc:spChg>
        <pc:spChg chg="add mod">
          <ac:chgData name="Knoth" userId="e33c276b-5c1f-46fa-ada5-eadac5441c5a" providerId="ADAL" clId="{E7F8F56E-902F-4D9F-AD37-EA11D29B920F}" dt="2020-09-05T10:40:07.662" v="2849" actId="113"/>
          <ac:spMkLst>
            <pc:docMk/>
            <pc:sldMk cId="832029961" sldId="267"/>
            <ac:spMk id="3" creationId="{229D4E3B-D1B5-4780-BD3E-60877D0C29FD}"/>
          </ac:spMkLst>
        </pc:spChg>
        <pc:picChg chg="mod">
          <ac:chgData name="Knoth" userId="e33c276b-5c1f-46fa-ada5-eadac5441c5a" providerId="ADAL" clId="{E7F8F56E-902F-4D9F-AD37-EA11D29B920F}" dt="2020-09-05T10:35:02.105" v="2525" actId="1076"/>
          <ac:picMkLst>
            <pc:docMk/>
            <pc:sldMk cId="832029961" sldId="267"/>
            <ac:picMk id="11266" creationId="{0496435C-6550-46AC-AC8C-819BF4B30587}"/>
          </ac:picMkLst>
        </pc:picChg>
      </pc:sldChg>
      <pc:sldChg chg="addSp modSp mod">
        <pc:chgData name="Knoth" userId="e33c276b-5c1f-46fa-ada5-eadac5441c5a" providerId="ADAL" clId="{E7F8F56E-902F-4D9F-AD37-EA11D29B920F}" dt="2020-09-05T10:40:02.725" v="2848" actId="113"/>
        <pc:sldMkLst>
          <pc:docMk/>
          <pc:sldMk cId="154320119" sldId="268"/>
        </pc:sldMkLst>
        <pc:spChg chg="mod">
          <ac:chgData name="Knoth" userId="e33c276b-5c1f-46fa-ada5-eadac5441c5a" providerId="ADAL" clId="{E7F8F56E-902F-4D9F-AD37-EA11D29B920F}" dt="2020-09-05T10:37:29.949" v="2761" actId="1076"/>
          <ac:spMkLst>
            <pc:docMk/>
            <pc:sldMk cId="154320119" sldId="268"/>
            <ac:spMk id="2" creationId="{F6025A94-76EA-4794-97F8-C2CD1B4C8BF3}"/>
          </ac:spMkLst>
        </pc:spChg>
        <pc:spChg chg="add mod">
          <ac:chgData name="Knoth" userId="e33c276b-5c1f-46fa-ada5-eadac5441c5a" providerId="ADAL" clId="{E7F8F56E-902F-4D9F-AD37-EA11D29B920F}" dt="2020-09-05T10:40:02.725" v="2848" actId="113"/>
          <ac:spMkLst>
            <pc:docMk/>
            <pc:sldMk cId="154320119" sldId="268"/>
            <ac:spMk id="3" creationId="{679B3AB0-CCB4-42FD-A06E-7BDEE7284860}"/>
          </ac:spMkLst>
        </pc:spChg>
        <pc:picChg chg="mod">
          <ac:chgData name="Knoth" userId="e33c276b-5c1f-46fa-ada5-eadac5441c5a" providerId="ADAL" clId="{E7F8F56E-902F-4D9F-AD37-EA11D29B920F}" dt="2020-09-05T10:37:26.872" v="2760" actId="1076"/>
          <ac:picMkLst>
            <pc:docMk/>
            <pc:sldMk cId="154320119" sldId="268"/>
            <ac:picMk id="12290" creationId="{609705D5-941B-4263-93EB-29684B35ECBE}"/>
          </ac:picMkLst>
        </pc:picChg>
      </pc:sldChg>
      <pc:sldChg chg="addSp modSp mod">
        <pc:chgData name="Knoth" userId="e33c276b-5c1f-46fa-ada5-eadac5441c5a" providerId="ADAL" clId="{E7F8F56E-902F-4D9F-AD37-EA11D29B920F}" dt="2020-09-05T10:42:06.606" v="3103" actId="115"/>
        <pc:sldMkLst>
          <pc:docMk/>
          <pc:sldMk cId="2269938129" sldId="269"/>
        </pc:sldMkLst>
        <pc:spChg chg="add mod">
          <ac:chgData name="Knoth" userId="e33c276b-5c1f-46fa-ada5-eadac5441c5a" providerId="ADAL" clId="{E7F8F56E-902F-4D9F-AD37-EA11D29B920F}" dt="2020-09-05T10:42:06.606" v="3103" actId="115"/>
          <ac:spMkLst>
            <pc:docMk/>
            <pc:sldMk cId="2269938129" sldId="269"/>
            <ac:spMk id="2" creationId="{6C43AE5B-3CDC-4A0A-8DA0-724C142410AD}"/>
          </ac:spMkLst>
        </pc:spChg>
        <pc:picChg chg="mod">
          <ac:chgData name="Knoth" userId="e33c276b-5c1f-46fa-ada5-eadac5441c5a" providerId="ADAL" clId="{E7F8F56E-902F-4D9F-AD37-EA11D29B920F}" dt="2020-09-05T10:40:27.501" v="2853" actId="1076"/>
          <ac:picMkLst>
            <pc:docMk/>
            <pc:sldMk cId="2269938129" sldId="269"/>
            <ac:picMk id="13314" creationId="{7DA0DA1C-7E07-40AE-A116-FB2C32DDDAD7}"/>
          </ac:picMkLst>
        </pc:picChg>
      </pc:sldChg>
      <pc:sldChg chg="addSp modSp mod">
        <pc:chgData name="Knoth" userId="e33c276b-5c1f-46fa-ada5-eadac5441c5a" providerId="ADAL" clId="{E7F8F56E-902F-4D9F-AD37-EA11D29B920F}" dt="2020-09-05T10:42:36.928" v="3122" actId="1076"/>
        <pc:sldMkLst>
          <pc:docMk/>
          <pc:sldMk cId="2719968093" sldId="270"/>
        </pc:sldMkLst>
        <pc:spChg chg="mod">
          <ac:chgData name="Knoth" userId="e33c276b-5c1f-46fa-ada5-eadac5441c5a" providerId="ADAL" clId="{E7F8F56E-902F-4D9F-AD37-EA11D29B920F}" dt="2020-09-05T10:42:25.648" v="3105" actId="1076"/>
          <ac:spMkLst>
            <pc:docMk/>
            <pc:sldMk cId="2719968093" sldId="270"/>
            <ac:spMk id="2" creationId="{218CCFB8-447A-480C-AABA-66117B73BDAA}"/>
          </ac:spMkLst>
        </pc:spChg>
        <pc:spChg chg="add mod">
          <ac:chgData name="Knoth" userId="e33c276b-5c1f-46fa-ada5-eadac5441c5a" providerId="ADAL" clId="{E7F8F56E-902F-4D9F-AD37-EA11D29B920F}" dt="2020-09-05T10:42:36.928" v="3122" actId="1076"/>
          <ac:spMkLst>
            <pc:docMk/>
            <pc:sldMk cId="2719968093" sldId="270"/>
            <ac:spMk id="3" creationId="{993FC767-7EAB-448E-8B3D-F07A77DF7B49}"/>
          </ac:spMkLst>
        </pc:spChg>
        <pc:picChg chg="mod">
          <ac:chgData name="Knoth" userId="e33c276b-5c1f-46fa-ada5-eadac5441c5a" providerId="ADAL" clId="{E7F8F56E-902F-4D9F-AD37-EA11D29B920F}" dt="2020-09-05T10:42:24.258" v="3104" actId="1076"/>
          <ac:picMkLst>
            <pc:docMk/>
            <pc:sldMk cId="2719968093" sldId="270"/>
            <ac:picMk id="14338" creationId="{611CA67F-D038-4DFA-8A91-88B3F5DA94D6}"/>
          </ac:picMkLst>
        </pc:picChg>
      </pc:sldChg>
      <pc:sldChg chg="addSp delSp modSp mod">
        <pc:chgData name="Knoth" userId="e33c276b-5c1f-46fa-ada5-eadac5441c5a" providerId="ADAL" clId="{E7F8F56E-902F-4D9F-AD37-EA11D29B920F}" dt="2020-09-05T10:56:44.975" v="3443" actId="478"/>
        <pc:sldMkLst>
          <pc:docMk/>
          <pc:sldMk cId="1658616253" sldId="271"/>
        </pc:sldMkLst>
        <pc:spChg chg="del mod">
          <ac:chgData name="Knoth" userId="e33c276b-5c1f-46fa-ada5-eadac5441c5a" providerId="ADAL" clId="{E7F8F56E-902F-4D9F-AD37-EA11D29B920F}" dt="2020-09-05T10:56:44.975" v="3443" actId="478"/>
          <ac:spMkLst>
            <pc:docMk/>
            <pc:sldMk cId="1658616253" sldId="271"/>
            <ac:spMk id="2" creationId="{C0698B9C-CF1E-4F0E-A802-B6B5134BACA6}"/>
          </ac:spMkLst>
        </pc:spChg>
        <pc:spChg chg="add mod">
          <ac:chgData name="Knoth" userId="e33c276b-5c1f-46fa-ada5-eadac5441c5a" providerId="ADAL" clId="{E7F8F56E-902F-4D9F-AD37-EA11D29B920F}" dt="2020-09-05T10:56:42.522" v="3442" actId="1076"/>
          <ac:spMkLst>
            <pc:docMk/>
            <pc:sldMk cId="1658616253" sldId="271"/>
            <ac:spMk id="3" creationId="{73A07CFD-84A7-4C93-B7D3-9E882562C8E9}"/>
          </ac:spMkLst>
        </pc:spChg>
        <pc:spChg chg="add mod">
          <ac:chgData name="Knoth" userId="e33c276b-5c1f-46fa-ada5-eadac5441c5a" providerId="ADAL" clId="{E7F8F56E-902F-4D9F-AD37-EA11D29B920F}" dt="2020-09-05T10:44:46.853" v="3270" actId="1076"/>
          <ac:spMkLst>
            <pc:docMk/>
            <pc:sldMk cId="1658616253" sldId="271"/>
            <ac:spMk id="5" creationId="{3C8405AB-C447-4F98-B844-FBEA737DF27D}"/>
          </ac:spMkLst>
        </pc:spChg>
        <pc:picChg chg="mod">
          <ac:chgData name="Knoth" userId="e33c276b-5c1f-46fa-ada5-eadac5441c5a" providerId="ADAL" clId="{E7F8F56E-902F-4D9F-AD37-EA11D29B920F}" dt="2020-09-05T10:42:51.176" v="3124" actId="1076"/>
          <ac:picMkLst>
            <pc:docMk/>
            <pc:sldMk cId="1658616253" sldId="271"/>
            <ac:picMk id="15364" creationId="{646818BB-6412-4B41-98AC-716B506CD97F}"/>
          </ac:picMkLst>
        </pc:picChg>
      </pc:sldChg>
      <pc:sldChg chg="addSp delSp modSp mod">
        <pc:chgData name="Knoth" userId="e33c276b-5c1f-46fa-ada5-eadac5441c5a" providerId="ADAL" clId="{E7F8F56E-902F-4D9F-AD37-EA11D29B920F}" dt="2020-09-05T10:52:32.360" v="3397" actId="113"/>
        <pc:sldMkLst>
          <pc:docMk/>
          <pc:sldMk cId="11516432" sldId="272"/>
        </pc:sldMkLst>
        <pc:spChg chg="mod">
          <ac:chgData name="Knoth" userId="e33c276b-5c1f-46fa-ada5-eadac5441c5a" providerId="ADAL" clId="{E7F8F56E-902F-4D9F-AD37-EA11D29B920F}" dt="2020-09-05T10:51:39.183" v="3274" actId="1076"/>
          <ac:spMkLst>
            <pc:docMk/>
            <pc:sldMk cId="11516432" sldId="272"/>
            <ac:spMk id="2" creationId="{E3465B7A-D0D5-4E74-AC1F-3898E998DABB}"/>
          </ac:spMkLst>
        </pc:spChg>
        <pc:spChg chg="add del">
          <ac:chgData name="Knoth" userId="e33c276b-5c1f-46fa-ada5-eadac5441c5a" providerId="ADAL" clId="{E7F8F56E-902F-4D9F-AD37-EA11D29B920F}" dt="2020-09-05T10:51:42.667" v="3276" actId="22"/>
          <ac:spMkLst>
            <pc:docMk/>
            <pc:sldMk cId="11516432" sldId="272"/>
            <ac:spMk id="3" creationId="{11BD0516-7EE1-4992-BC74-01C12D9399C2}"/>
          </ac:spMkLst>
        </pc:spChg>
        <pc:spChg chg="add mod">
          <ac:chgData name="Knoth" userId="e33c276b-5c1f-46fa-ada5-eadac5441c5a" providerId="ADAL" clId="{E7F8F56E-902F-4D9F-AD37-EA11D29B920F}" dt="2020-09-05T10:52:32.360" v="3397" actId="113"/>
          <ac:spMkLst>
            <pc:docMk/>
            <pc:sldMk cId="11516432" sldId="272"/>
            <ac:spMk id="5" creationId="{78A6CDC0-BCC7-4AA6-9657-766156823BBC}"/>
          </ac:spMkLst>
        </pc:spChg>
        <pc:picChg chg="mod">
          <ac:chgData name="Knoth" userId="e33c276b-5c1f-46fa-ada5-eadac5441c5a" providerId="ADAL" clId="{E7F8F56E-902F-4D9F-AD37-EA11D29B920F}" dt="2020-09-05T10:51:33.591" v="3273" actId="1076"/>
          <ac:picMkLst>
            <pc:docMk/>
            <pc:sldMk cId="11516432" sldId="272"/>
            <ac:picMk id="16386" creationId="{550FDACB-49FF-47B3-AA3A-40384401BD81}"/>
          </ac:picMkLst>
        </pc:picChg>
      </pc:sldChg>
      <pc:sldChg chg="addSp modSp mod">
        <pc:chgData name="Knoth" userId="e33c276b-5c1f-46fa-ada5-eadac5441c5a" providerId="ADAL" clId="{E7F8F56E-902F-4D9F-AD37-EA11D29B920F}" dt="2020-09-05T10:53:12.789" v="3439" actId="1076"/>
        <pc:sldMkLst>
          <pc:docMk/>
          <pc:sldMk cId="3084785230" sldId="273"/>
        </pc:sldMkLst>
        <pc:spChg chg="mod">
          <ac:chgData name="Knoth" userId="e33c276b-5c1f-46fa-ada5-eadac5441c5a" providerId="ADAL" clId="{E7F8F56E-902F-4D9F-AD37-EA11D29B920F}" dt="2020-09-05T10:52:43.389" v="3400" actId="1076"/>
          <ac:spMkLst>
            <pc:docMk/>
            <pc:sldMk cId="3084785230" sldId="273"/>
            <ac:spMk id="2" creationId="{CAED27BB-C40D-4E4A-B596-691D8ECA0766}"/>
          </ac:spMkLst>
        </pc:spChg>
        <pc:spChg chg="add mod">
          <ac:chgData name="Knoth" userId="e33c276b-5c1f-46fa-ada5-eadac5441c5a" providerId="ADAL" clId="{E7F8F56E-902F-4D9F-AD37-EA11D29B920F}" dt="2020-09-05T10:53:12.789" v="3439" actId="1076"/>
          <ac:spMkLst>
            <pc:docMk/>
            <pc:sldMk cId="3084785230" sldId="273"/>
            <ac:spMk id="3" creationId="{31A55610-BB8C-4F32-AA1E-2B52BF2DE530}"/>
          </ac:spMkLst>
        </pc:spChg>
        <pc:picChg chg="mod">
          <ac:chgData name="Knoth" userId="e33c276b-5c1f-46fa-ada5-eadac5441c5a" providerId="ADAL" clId="{E7F8F56E-902F-4D9F-AD37-EA11D29B920F}" dt="2020-09-05T10:52:40.733" v="3398" actId="1076"/>
          <ac:picMkLst>
            <pc:docMk/>
            <pc:sldMk cId="3084785230" sldId="273"/>
            <ac:picMk id="17410" creationId="{5ECE4C2D-BDD3-4CD5-9990-C8CDF274E0FA}"/>
          </ac:picMkLst>
        </pc:picChg>
      </pc:sldChg>
      <pc:sldChg chg="addSp delSp modSp mod">
        <pc:chgData name="Knoth" userId="e33c276b-5c1f-46fa-ada5-eadac5441c5a" providerId="ADAL" clId="{E7F8F56E-902F-4D9F-AD37-EA11D29B920F}" dt="2020-09-05T11:28:31.101" v="3542" actId="1076"/>
        <pc:sldMkLst>
          <pc:docMk/>
          <pc:sldMk cId="926875525" sldId="275"/>
        </pc:sldMkLst>
        <pc:spChg chg="add mod">
          <ac:chgData name="Knoth" userId="e33c276b-5c1f-46fa-ada5-eadac5441c5a" providerId="ADAL" clId="{E7F8F56E-902F-4D9F-AD37-EA11D29B920F}" dt="2020-09-05T11:24:31.563" v="3481" actId="1076"/>
          <ac:spMkLst>
            <pc:docMk/>
            <pc:sldMk cId="926875525" sldId="275"/>
            <ac:spMk id="15" creationId="{D4E4B90C-705F-4A01-A6A8-BE6A5757510B}"/>
          </ac:spMkLst>
        </pc:spChg>
        <pc:spChg chg="add mod">
          <ac:chgData name="Knoth" userId="e33c276b-5c1f-46fa-ada5-eadac5441c5a" providerId="ADAL" clId="{E7F8F56E-902F-4D9F-AD37-EA11D29B920F}" dt="2020-09-05T11:28:31.101" v="3542" actId="1076"/>
          <ac:spMkLst>
            <pc:docMk/>
            <pc:sldMk cId="926875525" sldId="275"/>
            <ac:spMk id="20" creationId="{C8F51312-94D4-4C52-871A-B9FA165420AE}"/>
          </ac:spMkLst>
        </pc:spChg>
        <pc:grpChg chg="del">
          <ac:chgData name="Knoth" userId="e33c276b-5c1f-46fa-ada5-eadac5441c5a" providerId="ADAL" clId="{E7F8F56E-902F-4D9F-AD37-EA11D29B920F}" dt="2020-09-05T11:23:13.845" v="3445" actId="478"/>
          <ac:grpSpMkLst>
            <pc:docMk/>
            <pc:sldMk cId="926875525" sldId="275"/>
            <ac:grpSpMk id="18" creationId="{864CDB5B-6F30-4BF4-A7B6-EAC29CAEDE10}"/>
          </ac:grpSpMkLst>
        </pc:grpChg>
        <pc:picChg chg="mod">
          <ac:chgData name="Knoth" userId="e33c276b-5c1f-46fa-ada5-eadac5441c5a" providerId="ADAL" clId="{E7F8F56E-902F-4D9F-AD37-EA11D29B920F}" dt="2020-09-05T11:24:29.486" v="3480" actId="1076"/>
          <ac:picMkLst>
            <pc:docMk/>
            <pc:sldMk cId="926875525" sldId="275"/>
            <ac:picMk id="19458" creationId="{9911D910-135F-46F8-B7B5-6DCC31A51E11}"/>
          </ac:picMkLst>
        </pc:picChg>
        <pc:inkChg chg="del">
          <ac:chgData name="Knoth" userId="e33c276b-5c1f-46fa-ada5-eadac5441c5a" providerId="ADAL" clId="{E7F8F56E-902F-4D9F-AD37-EA11D29B920F}" dt="2020-09-05T11:23:11.861" v="3444" actId="478"/>
          <ac:inkMkLst>
            <pc:docMk/>
            <pc:sldMk cId="926875525" sldId="275"/>
            <ac:inkMk id="2" creationId="{1039BBE1-66F4-42D7-A79B-BDA8C1C4AF39}"/>
          </ac:inkMkLst>
        </pc:inkChg>
        <pc:inkChg chg="del">
          <ac:chgData name="Knoth" userId="e33c276b-5c1f-46fa-ada5-eadac5441c5a" providerId="ADAL" clId="{E7F8F56E-902F-4D9F-AD37-EA11D29B920F}" dt="2020-09-05T11:23:16.251" v="3446" actId="478"/>
          <ac:inkMkLst>
            <pc:docMk/>
            <pc:sldMk cId="926875525" sldId="275"/>
            <ac:inkMk id="17" creationId="{7A3698F3-6814-4BDD-9D4E-1A632512C474}"/>
          </ac:inkMkLst>
        </pc:inkChg>
      </pc:sldChg>
      <pc:sldChg chg="del">
        <pc:chgData name="Knoth" userId="e33c276b-5c1f-46fa-ada5-eadac5441c5a" providerId="ADAL" clId="{E7F8F56E-902F-4D9F-AD37-EA11D29B920F}" dt="2020-09-05T11:40:38.909" v="4113" actId="2696"/>
        <pc:sldMkLst>
          <pc:docMk/>
          <pc:sldMk cId="1694749924" sldId="276"/>
        </pc:sldMkLst>
      </pc:sldChg>
      <pc:sldChg chg="addSp modSp mod">
        <pc:chgData name="Knoth" userId="e33c276b-5c1f-46fa-ada5-eadac5441c5a" providerId="ADAL" clId="{E7F8F56E-902F-4D9F-AD37-EA11D29B920F}" dt="2020-09-05T11:43:30.636" v="4578" actId="14100"/>
        <pc:sldMkLst>
          <pc:docMk/>
          <pc:sldMk cId="4012489438" sldId="277"/>
        </pc:sldMkLst>
        <pc:spChg chg="mod">
          <ac:chgData name="Knoth" userId="e33c276b-5c1f-46fa-ada5-eadac5441c5a" providerId="ADAL" clId="{E7F8F56E-902F-4D9F-AD37-EA11D29B920F}" dt="2020-09-05T11:40:54.867" v="4116" actId="1076"/>
          <ac:spMkLst>
            <pc:docMk/>
            <pc:sldMk cId="4012489438" sldId="277"/>
            <ac:spMk id="2" creationId="{D92C6B1D-7758-4944-A353-AEBDF306DDFF}"/>
          </ac:spMkLst>
        </pc:spChg>
        <pc:spChg chg="add mod">
          <ac:chgData name="Knoth" userId="e33c276b-5c1f-46fa-ada5-eadac5441c5a" providerId="ADAL" clId="{E7F8F56E-902F-4D9F-AD37-EA11D29B920F}" dt="2020-09-05T11:43:30.636" v="4578" actId="14100"/>
          <ac:spMkLst>
            <pc:docMk/>
            <pc:sldMk cId="4012489438" sldId="277"/>
            <ac:spMk id="3" creationId="{A0EEDE37-72D0-4CE2-BAAF-C07C961AFCD5}"/>
          </ac:spMkLst>
        </pc:spChg>
        <pc:picChg chg="mod">
          <ac:chgData name="Knoth" userId="e33c276b-5c1f-46fa-ada5-eadac5441c5a" providerId="ADAL" clId="{E7F8F56E-902F-4D9F-AD37-EA11D29B920F}" dt="2020-09-05T11:40:50.754" v="4115" actId="1076"/>
          <ac:picMkLst>
            <pc:docMk/>
            <pc:sldMk cId="4012489438" sldId="277"/>
            <ac:picMk id="21506" creationId="{8445CAF9-717E-4228-BAB6-FD4316F92D7A}"/>
          </ac:picMkLst>
        </pc:picChg>
      </pc:sldChg>
      <pc:sldChg chg="addSp modSp mod">
        <pc:chgData name="Knoth" userId="e33c276b-5c1f-46fa-ada5-eadac5441c5a" providerId="ADAL" clId="{E7F8F56E-902F-4D9F-AD37-EA11D29B920F}" dt="2020-09-05T11:44:32.603" v="4678" actId="113"/>
        <pc:sldMkLst>
          <pc:docMk/>
          <pc:sldMk cId="1066858459" sldId="278"/>
        </pc:sldMkLst>
        <pc:spChg chg="mod">
          <ac:chgData name="Knoth" userId="e33c276b-5c1f-46fa-ada5-eadac5441c5a" providerId="ADAL" clId="{E7F8F56E-902F-4D9F-AD37-EA11D29B920F}" dt="2020-09-05T11:43:49.298" v="4580" actId="1076"/>
          <ac:spMkLst>
            <pc:docMk/>
            <pc:sldMk cId="1066858459" sldId="278"/>
            <ac:spMk id="2" creationId="{D83B7C12-0D7D-4962-93FD-1F88E48B8069}"/>
          </ac:spMkLst>
        </pc:spChg>
        <pc:spChg chg="add mod">
          <ac:chgData name="Knoth" userId="e33c276b-5c1f-46fa-ada5-eadac5441c5a" providerId="ADAL" clId="{E7F8F56E-902F-4D9F-AD37-EA11D29B920F}" dt="2020-09-05T11:44:32.603" v="4678" actId="113"/>
          <ac:spMkLst>
            <pc:docMk/>
            <pc:sldMk cId="1066858459" sldId="278"/>
            <ac:spMk id="3" creationId="{F62BDB94-C13C-4718-8DE7-E6FEA759A38B}"/>
          </ac:spMkLst>
        </pc:spChg>
        <pc:picChg chg="mod">
          <ac:chgData name="Knoth" userId="e33c276b-5c1f-46fa-ada5-eadac5441c5a" providerId="ADAL" clId="{E7F8F56E-902F-4D9F-AD37-EA11D29B920F}" dt="2020-09-05T11:43:45.569" v="4579" actId="1076"/>
          <ac:picMkLst>
            <pc:docMk/>
            <pc:sldMk cId="1066858459" sldId="278"/>
            <ac:picMk id="22530" creationId="{991D098C-FD5D-4306-BB85-2997CFDDC3FE}"/>
          </ac:picMkLst>
        </pc:picChg>
      </pc:sldChg>
      <pc:sldChg chg="addSp modSp mod">
        <pc:chgData name="Knoth" userId="e33c276b-5c1f-46fa-ada5-eadac5441c5a" providerId="ADAL" clId="{E7F8F56E-902F-4D9F-AD37-EA11D29B920F}" dt="2020-09-05T11:45:10.762" v="4709" actId="1076"/>
        <pc:sldMkLst>
          <pc:docMk/>
          <pc:sldMk cId="4005787512" sldId="279"/>
        </pc:sldMkLst>
        <pc:spChg chg="mod">
          <ac:chgData name="Knoth" userId="e33c276b-5c1f-46fa-ada5-eadac5441c5a" providerId="ADAL" clId="{E7F8F56E-902F-4D9F-AD37-EA11D29B920F}" dt="2020-09-05T11:44:44.122" v="4680" actId="1076"/>
          <ac:spMkLst>
            <pc:docMk/>
            <pc:sldMk cId="4005787512" sldId="279"/>
            <ac:spMk id="2" creationId="{FF425DDE-1516-456C-9C43-E50840DEBABE}"/>
          </ac:spMkLst>
        </pc:spChg>
        <pc:spChg chg="add mod">
          <ac:chgData name="Knoth" userId="e33c276b-5c1f-46fa-ada5-eadac5441c5a" providerId="ADAL" clId="{E7F8F56E-902F-4D9F-AD37-EA11D29B920F}" dt="2020-09-05T11:45:10.762" v="4709" actId="1076"/>
          <ac:spMkLst>
            <pc:docMk/>
            <pc:sldMk cId="4005787512" sldId="279"/>
            <ac:spMk id="3" creationId="{FFD13CB3-1303-4C64-9AED-CC6863AE32DC}"/>
          </ac:spMkLst>
        </pc:spChg>
        <pc:picChg chg="mod">
          <ac:chgData name="Knoth" userId="e33c276b-5c1f-46fa-ada5-eadac5441c5a" providerId="ADAL" clId="{E7F8F56E-902F-4D9F-AD37-EA11D29B920F}" dt="2020-09-05T11:44:41.802" v="4679" actId="1076"/>
          <ac:picMkLst>
            <pc:docMk/>
            <pc:sldMk cId="4005787512" sldId="279"/>
            <ac:picMk id="23554" creationId="{5325486B-718A-4130-86EE-62D5575D1E35}"/>
          </ac:picMkLst>
        </pc:picChg>
      </pc:sldChg>
      <pc:sldChg chg="del">
        <pc:chgData name="Knoth" userId="e33c276b-5c1f-46fa-ada5-eadac5441c5a" providerId="ADAL" clId="{E7F8F56E-902F-4D9F-AD37-EA11D29B920F}" dt="2020-09-05T11:47:36.938" v="4710" actId="2696"/>
        <pc:sldMkLst>
          <pc:docMk/>
          <pc:sldMk cId="2699286999" sldId="280"/>
        </pc:sldMkLst>
      </pc:sldChg>
      <pc:sldChg chg="addSp delSp modSp mod">
        <pc:chgData name="Knoth" userId="e33c276b-5c1f-46fa-ada5-eadac5441c5a" providerId="ADAL" clId="{E7F8F56E-902F-4D9F-AD37-EA11D29B920F}" dt="2020-09-05T11:50:45.561" v="5022" actId="1076"/>
        <pc:sldMkLst>
          <pc:docMk/>
          <pc:sldMk cId="1907190896" sldId="281"/>
        </pc:sldMkLst>
        <pc:spChg chg="mod">
          <ac:chgData name="Knoth" userId="e33c276b-5c1f-46fa-ada5-eadac5441c5a" providerId="ADAL" clId="{E7F8F56E-902F-4D9F-AD37-EA11D29B920F}" dt="2020-09-05T11:49:09.522" v="4800" actId="1076"/>
          <ac:spMkLst>
            <pc:docMk/>
            <pc:sldMk cId="1907190896" sldId="281"/>
            <ac:spMk id="2" creationId="{C9D3AB96-E97F-4F37-AF4D-C3BCB459434B}"/>
          </ac:spMkLst>
        </pc:spChg>
        <pc:spChg chg="add mod">
          <ac:chgData name="Knoth" userId="e33c276b-5c1f-46fa-ada5-eadac5441c5a" providerId="ADAL" clId="{E7F8F56E-902F-4D9F-AD37-EA11D29B920F}" dt="2020-09-05T11:50:45.561" v="5022" actId="1076"/>
          <ac:spMkLst>
            <pc:docMk/>
            <pc:sldMk cId="1907190896" sldId="281"/>
            <ac:spMk id="5" creationId="{FE23DADB-2842-46E9-A9ED-BDE9F933A896}"/>
          </ac:spMkLst>
        </pc:spChg>
        <pc:picChg chg="add del">
          <ac:chgData name="Knoth" userId="e33c276b-5c1f-46fa-ada5-eadac5441c5a" providerId="ADAL" clId="{E7F8F56E-902F-4D9F-AD37-EA11D29B920F}" dt="2020-09-05T11:49:17.515" v="4802" actId="22"/>
          <ac:picMkLst>
            <pc:docMk/>
            <pc:sldMk cId="1907190896" sldId="281"/>
            <ac:picMk id="4" creationId="{C55757BD-1140-4DBE-A217-76A451D3A1A4}"/>
          </ac:picMkLst>
        </pc:picChg>
        <pc:picChg chg="mod">
          <ac:chgData name="Knoth" userId="e33c276b-5c1f-46fa-ada5-eadac5441c5a" providerId="ADAL" clId="{E7F8F56E-902F-4D9F-AD37-EA11D29B920F}" dt="2020-09-05T11:49:07.425" v="4799" actId="1076"/>
          <ac:picMkLst>
            <pc:docMk/>
            <pc:sldMk cId="1907190896" sldId="281"/>
            <ac:picMk id="24578" creationId="{CCB6ABBB-60BA-4089-A006-F97F36E4E285}"/>
          </ac:picMkLst>
        </pc:picChg>
      </pc:sldChg>
      <pc:sldChg chg="addSp modSp mod">
        <pc:chgData name="Knoth" userId="e33c276b-5c1f-46fa-ada5-eadac5441c5a" providerId="ADAL" clId="{E7F8F56E-902F-4D9F-AD37-EA11D29B920F}" dt="2020-09-05T11:51:12.657" v="5072" actId="1076"/>
        <pc:sldMkLst>
          <pc:docMk/>
          <pc:sldMk cId="1317999007" sldId="282"/>
        </pc:sldMkLst>
        <pc:spChg chg="mod">
          <ac:chgData name="Knoth" userId="e33c276b-5c1f-46fa-ada5-eadac5441c5a" providerId="ADAL" clId="{E7F8F56E-902F-4D9F-AD37-EA11D29B920F}" dt="2020-09-05T11:50:55.305" v="5024" actId="1076"/>
          <ac:spMkLst>
            <pc:docMk/>
            <pc:sldMk cId="1317999007" sldId="282"/>
            <ac:spMk id="2" creationId="{EF092A12-3B47-4E14-8F06-87808F6F5526}"/>
          </ac:spMkLst>
        </pc:spChg>
        <pc:spChg chg="add mod">
          <ac:chgData name="Knoth" userId="e33c276b-5c1f-46fa-ada5-eadac5441c5a" providerId="ADAL" clId="{E7F8F56E-902F-4D9F-AD37-EA11D29B920F}" dt="2020-09-05T11:51:12.657" v="5072" actId="1076"/>
          <ac:spMkLst>
            <pc:docMk/>
            <pc:sldMk cId="1317999007" sldId="282"/>
            <ac:spMk id="3" creationId="{18B1FA90-5788-45F0-A211-775FEDE1B3E7}"/>
          </ac:spMkLst>
        </pc:spChg>
        <pc:picChg chg="mod">
          <ac:chgData name="Knoth" userId="e33c276b-5c1f-46fa-ada5-eadac5441c5a" providerId="ADAL" clId="{E7F8F56E-902F-4D9F-AD37-EA11D29B920F}" dt="2020-09-05T11:50:52.648" v="5023" actId="1076"/>
          <ac:picMkLst>
            <pc:docMk/>
            <pc:sldMk cId="1317999007" sldId="282"/>
            <ac:picMk id="25602" creationId="{DC524708-979F-47B8-AF45-0BAF0E77AF5E}"/>
          </ac:picMkLst>
        </pc:picChg>
      </pc:sldChg>
      <pc:sldChg chg="addSp delSp modSp mod">
        <pc:chgData name="Knoth" userId="e33c276b-5c1f-46fa-ada5-eadac5441c5a" providerId="ADAL" clId="{E7F8F56E-902F-4D9F-AD37-EA11D29B920F}" dt="2020-09-05T11:53:27.297" v="5158" actId="14100"/>
        <pc:sldMkLst>
          <pc:docMk/>
          <pc:sldMk cId="423745992" sldId="283"/>
        </pc:sldMkLst>
        <pc:spChg chg="mod ord">
          <ac:chgData name="Knoth" userId="e33c276b-5c1f-46fa-ada5-eadac5441c5a" providerId="ADAL" clId="{E7F8F56E-902F-4D9F-AD37-EA11D29B920F}" dt="2020-09-05T11:52:29.025" v="5140" actId="1076"/>
          <ac:spMkLst>
            <pc:docMk/>
            <pc:sldMk cId="423745992" sldId="283"/>
            <ac:spMk id="2" creationId="{0DBE98A3-4DCE-4F13-AE47-21A3007462BD}"/>
          </ac:spMkLst>
        </pc:spChg>
        <pc:spChg chg="add mod">
          <ac:chgData name="Knoth" userId="e33c276b-5c1f-46fa-ada5-eadac5441c5a" providerId="ADAL" clId="{E7F8F56E-902F-4D9F-AD37-EA11D29B920F}" dt="2020-09-05T11:52:32.041" v="5141" actId="1076"/>
          <ac:spMkLst>
            <pc:docMk/>
            <pc:sldMk cId="423745992" sldId="283"/>
            <ac:spMk id="3" creationId="{63C5C2EA-E650-4949-85B1-96EF780064C1}"/>
          </ac:spMkLst>
        </pc:spChg>
        <pc:spChg chg="add mod">
          <ac:chgData name="Knoth" userId="e33c276b-5c1f-46fa-ada5-eadac5441c5a" providerId="ADAL" clId="{E7F8F56E-902F-4D9F-AD37-EA11D29B920F}" dt="2020-09-05T11:52:47.680" v="5144" actId="208"/>
          <ac:spMkLst>
            <pc:docMk/>
            <pc:sldMk cId="423745992" sldId="283"/>
            <ac:spMk id="7" creationId="{C5DA9BCF-95B7-41DA-B178-83A9D91AFB9A}"/>
          </ac:spMkLst>
        </pc:spChg>
        <pc:spChg chg="add mod">
          <ac:chgData name="Knoth" userId="e33c276b-5c1f-46fa-ada5-eadac5441c5a" providerId="ADAL" clId="{E7F8F56E-902F-4D9F-AD37-EA11D29B920F}" dt="2020-09-05T11:52:57.881" v="5147" actId="14100"/>
          <ac:spMkLst>
            <pc:docMk/>
            <pc:sldMk cId="423745992" sldId="283"/>
            <ac:spMk id="8" creationId="{2FC962C8-FD35-4BDA-9044-2C7510121292}"/>
          </ac:spMkLst>
        </pc:spChg>
        <pc:spChg chg="add mod">
          <ac:chgData name="Knoth" userId="e33c276b-5c1f-46fa-ada5-eadac5441c5a" providerId="ADAL" clId="{E7F8F56E-902F-4D9F-AD37-EA11D29B920F}" dt="2020-09-05T11:53:05.897" v="5150" actId="14100"/>
          <ac:spMkLst>
            <pc:docMk/>
            <pc:sldMk cId="423745992" sldId="283"/>
            <ac:spMk id="10" creationId="{6B1F3935-4815-4C32-9F0C-37BC72444B90}"/>
          </ac:spMkLst>
        </pc:spChg>
        <pc:spChg chg="add mod">
          <ac:chgData name="Knoth" userId="e33c276b-5c1f-46fa-ada5-eadac5441c5a" providerId="ADAL" clId="{E7F8F56E-902F-4D9F-AD37-EA11D29B920F}" dt="2020-09-05T11:53:10.785" v="5152" actId="1076"/>
          <ac:spMkLst>
            <pc:docMk/>
            <pc:sldMk cId="423745992" sldId="283"/>
            <ac:spMk id="12" creationId="{72A1E50F-C134-43BF-B11F-2897B272FC3F}"/>
          </ac:spMkLst>
        </pc:spChg>
        <pc:spChg chg="add mod">
          <ac:chgData name="Knoth" userId="e33c276b-5c1f-46fa-ada5-eadac5441c5a" providerId="ADAL" clId="{E7F8F56E-902F-4D9F-AD37-EA11D29B920F}" dt="2020-09-05T11:53:19.209" v="5155" actId="14100"/>
          <ac:spMkLst>
            <pc:docMk/>
            <pc:sldMk cId="423745992" sldId="283"/>
            <ac:spMk id="14" creationId="{DAE140C7-0E3E-4254-AB7A-A2B70271AE51}"/>
          </ac:spMkLst>
        </pc:spChg>
        <pc:spChg chg="add mod">
          <ac:chgData name="Knoth" userId="e33c276b-5c1f-46fa-ada5-eadac5441c5a" providerId="ADAL" clId="{E7F8F56E-902F-4D9F-AD37-EA11D29B920F}" dt="2020-09-05T11:53:27.297" v="5158" actId="14100"/>
          <ac:spMkLst>
            <pc:docMk/>
            <pc:sldMk cId="423745992" sldId="283"/>
            <ac:spMk id="16" creationId="{927091A8-5654-486C-9776-2AE53DCB0046}"/>
          </ac:spMkLst>
        </pc:spChg>
        <pc:picChg chg="add mod">
          <ac:chgData name="Knoth" userId="e33c276b-5c1f-46fa-ada5-eadac5441c5a" providerId="ADAL" clId="{E7F8F56E-902F-4D9F-AD37-EA11D29B920F}" dt="2020-09-05T11:52:17.824" v="5136" actId="1076"/>
          <ac:picMkLst>
            <pc:docMk/>
            <pc:sldMk cId="423745992" sldId="283"/>
            <ac:picMk id="5" creationId="{A8C15D57-6B05-445F-B247-66A12C797178}"/>
          </ac:picMkLst>
        </pc:picChg>
        <pc:picChg chg="del mod">
          <ac:chgData name="Knoth" userId="e33c276b-5c1f-46fa-ada5-eadac5441c5a" providerId="ADAL" clId="{E7F8F56E-902F-4D9F-AD37-EA11D29B920F}" dt="2020-09-05T11:52:10.616" v="5134" actId="478"/>
          <ac:picMkLst>
            <pc:docMk/>
            <pc:sldMk cId="423745992" sldId="283"/>
            <ac:picMk id="26626" creationId="{D9821EF8-EC30-4E73-8E1A-443B697826DF}"/>
          </ac:picMkLst>
        </pc:picChg>
      </pc:sldChg>
      <pc:sldChg chg="del">
        <pc:chgData name="Knoth" userId="e33c276b-5c1f-46fa-ada5-eadac5441c5a" providerId="ADAL" clId="{E7F8F56E-902F-4D9F-AD37-EA11D29B920F}" dt="2020-09-05T11:53:39.900" v="5159" actId="2696"/>
        <pc:sldMkLst>
          <pc:docMk/>
          <pc:sldMk cId="3587358076" sldId="284"/>
        </pc:sldMkLst>
      </pc:sldChg>
      <pc:sldChg chg="addSp modSp new add del mod">
        <pc:chgData name="Knoth" userId="e33c276b-5c1f-46fa-ada5-eadac5441c5a" providerId="ADAL" clId="{E7F8F56E-902F-4D9F-AD37-EA11D29B920F}" dt="2020-09-05T11:29:01.305" v="3617" actId="20577"/>
        <pc:sldMkLst>
          <pc:docMk/>
          <pc:sldMk cId="1534098228" sldId="286"/>
        </pc:sldMkLst>
        <pc:spChg chg="add mod">
          <ac:chgData name="Knoth" userId="e33c276b-5c1f-46fa-ada5-eadac5441c5a" providerId="ADAL" clId="{E7F8F56E-902F-4D9F-AD37-EA11D29B920F}" dt="2020-09-05T11:28:02.764" v="3494" actId="1076"/>
          <ac:spMkLst>
            <pc:docMk/>
            <pc:sldMk cId="1534098228" sldId="286"/>
            <ac:spMk id="2" creationId="{B650582C-A00D-43B0-9A70-6965B62CEC4F}"/>
          </ac:spMkLst>
        </pc:spChg>
        <pc:spChg chg="add mod">
          <ac:chgData name="Knoth" userId="e33c276b-5c1f-46fa-ada5-eadac5441c5a" providerId="ADAL" clId="{E7F8F56E-902F-4D9F-AD37-EA11D29B920F}" dt="2020-09-05T11:29:01.305" v="3617" actId="20577"/>
          <ac:spMkLst>
            <pc:docMk/>
            <pc:sldMk cId="1534098228" sldId="286"/>
            <ac:spMk id="4" creationId="{80F1D413-06A5-4FA9-B423-63E650422895}"/>
          </ac:spMkLst>
        </pc:spChg>
        <pc:picChg chg="add mod">
          <ac:chgData name="Knoth" userId="e33c276b-5c1f-46fa-ada5-eadac5441c5a" providerId="ADAL" clId="{E7F8F56E-902F-4D9F-AD37-EA11D29B920F}" dt="2020-09-05T11:27:24.247" v="3487" actId="1076"/>
          <ac:picMkLst>
            <pc:docMk/>
            <pc:sldMk cId="1534098228" sldId="286"/>
            <ac:picMk id="1026" creationId="{86DBBC56-1BD8-41F7-B138-79A1F62DE609}"/>
          </ac:picMkLst>
        </pc:picChg>
      </pc:sldChg>
      <pc:sldChg chg="addSp modSp new mod">
        <pc:chgData name="Knoth" userId="e33c276b-5c1f-46fa-ada5-eadac5441c5a" providerId="ADAL" clId="{E7F8F56E-902F-4D9F-AD37-EA11D29B920F}" dt="2020-09-05T11:34:40.493" v="3848" actId="113"/>
        <pc:sldMkLst>
          <pc:docMk/>
          <pc:sldMk cId="2243563236" sldId="287"/>
        </pc:sldMkLst>
        <pc:spChg chg="add mod">
          <ac:chgData name="Knoth" userId="e33c276b-5c1f-46fa-ada5-eadac5441c5a" providerId="ADAL" clId="{E7F8F56E-902F-4D9F-AD37-EA11D29B920F}" dt="2020-09-05T11:34:40.493" v="3848" actId="113"/>
          <ac:spMkLst>
            <pc:docMk/>
            <pc:sldMk cId="2243563236" sldId="287"/>
            <ac:spMk id="2" creationId="{8C81C1E3-F177-4C77-96A9-946E76B9E3AF}"/>
          </ac:spMkLst>
        </pc:spChg>
        <pc:spChg chg="add mod">
          <ac:chgData name="Knoth" userId="e33c276b-5c1f-46fa-ada5-eadac5441c5a" providerId="ADAL" clId="{E7F8F56E-902F-4D9F-AD37-EA11D29B920F}" dt="2020-09-05T11:30:53.039" v="3720" actId="1076"/>
          <ac:spMkLst>
            <pc:docMk/>
            <pc:sldMk cId="2243563236" sldId="287"/>
            <ac:spMk id="4" creationId="{CD7678A8-DB8F-4E97-8DA3-71A696F86595}"/>
          </ac:spMkLst>
        </pc:spChg>
        <pc:picChg chg="add mod">
          <ac:chgData name="Knoth" userId="e33c276b-5c1f-46fa-ada5-eadac5441c5a" providerId="ADAL" clId="{E7F8F56E-902F-4D9F-AD37-EA11D29B920F}" dt="2020-09-05T11:29:28.119" v="3620" actId="1076"/>
          <ac:picMkLst>
            <pc:docMk/>
            <pc:sldMk cId="2243563236" sldId="287"/>
            <ac:picMk id="2050" creationId="{BDF7B694-CE7E-4D20-A5D6-38FEF46AFE5C}"/>
          </ac:picMkLst>
        </pc:picChg>
      </pc:sldChg>
      <pc:sldChg chg="addSp modSp new mod">
        <pc:chgData name="Knoth" userId="e33c276b-5c1f-46fa-ada5-eadac5441c5a" providerId="ADAL" clId="{E7F8F56E-902F-4D9F-AD37-EA11D29B920F}" dt="2020-09-05T11:34:35.877" v="3847" actId="113"/>
        <pc:sldMkLst>
          <pc:docMk/>
          <pc:sldMk cId="1104356949" sldId="288"/>
        </pc:sldMkLst>
        <pc:spChg chg="add mod">
          <ac:chgData name="Knoth" userId="e33c276b-5c1f-46fa-ada5-eadac5441c5a" providerId="ADAL" clId="{E7F8F56E-902F-4D9F-AD37-EA11D29B920F}" dt="2020-09-05T11:34:35.877" v="3847" actId="113"/>
          <ac:spMkLst>
            <pc:docMk/>
            <pc:sldMk cId="1104356949" sldId="288"/>
            <ac:spMk id="2" creationId="{0A7EB63E-732D-4F2A-84D0-38E08889E4B4}"/>
          </ac:spMkLst>
        </pc:spChg>
        <pc:spChg chg="add mod">
          <ac:chgData name="Knoth" userId="e33c276b-5c1f-46fa-ada5-eadac5441c5a" providerId="ADAL" clId="{E7F8F56E-902F-4D9F-AD37-EA11D29B920F}" dt="2020-09-05T11:31:03.215" v="3723" actId="1076"/>
          <ac:spMkLst>
            <pc:docMk/>
            <pc:sldMk cId="1104356949" sldId="288"/>
            <ac:spMk id="4" creationId="{2C0C14B6-C7ED-4E22-AD05-D756CE8CE7C2}"/>
          </ac:spMkLst>
        </pc:spChg>
        <pc:picChg chg="add mod">
          <ac:chgData name="Knoth" userId="e33c276b-5c1f-46fa-ada5-eadac5441c5a" providerId="ADAL" clId="{E7F8F56E-902F-4D9F-AD37-EA11D29B920F}" dt="2020-09-05T11:30:04.035" v="3663" actId="1076"/>
          <ac:picMkLst>
            <pc:docMk/>
            <pc:sldMk cId="1104356949" sldId="288"/>
            <ac:picMk id="3074" creationId="{6BFFB56B-C0B4-4C39-8E4F-A5D52E4FCFC9}"/>
          </ac:picMkLst>
        </pc:picChg>
      </pc:sldChg>
      <pc:sldChg chg="addSp modSp new mod">
        <pc:chgData name="Knoth" userId="e33c276b-5c1f-46fa-ada5-eadac5441c5a" providerId="ADAL" clId="{E7F8F56E-902F-4D9F-AD37-EA11D29B920F}" dt="2020-09-05T11:34:24.133" v="3846" actId="113"/>
        <pc:sldMkLst>
          <pc:docMk/>
          <pc:sldMk cId="932558826" sldId="289"/>
        </pc:sldMkLst>
        <pc:spChg chg="add mod">
          <ac:chgData name="Knoth" userId="e33c276b-5c1f-46fa-ada5-eadac5441c5a" providerId="ADAL" clId="{E7F8F56E-902F-4D9F-AD37-EA11D29B920F}" dt="2020-09-05T11:33:31.708" v="3728" actId="1076"/>
          <ac:spMkLst>
            <pc:docMk/>
            <pc:sldMk cId="932558826" sldId="289"/>
            <ac:spMk id="2" creationId="{7D8C0D3D-E5C5-498C-B56E-C7196C4154E7}"/>
          </ac:spMkLst>
        </pc:spChg>
        <pc:spChg chg="add mod">
          <ac:chgData name="Knoth" userId="e33c276b-5c1f-46fa-ada5-eadac5441c5a" providerId="ADAL" clId="{E7F8F56E-902F-4D9F-AD37-EA11D29B920F}" dt="2020-09-05T11:34:24.133" v="3846" actId="113"/>
          <ac:spMkLst>
            <pc:docMk/>
            <pc:sldMk cId="932558826" sldId="289"/>
            <ac:spMk id="4" creationId="{72767D25-CEA7-47CD-9DE9-B696E7C3F038}"/>
          </ac:spMkLst>
        </pc:spChg>
        <pc:picChg chg="add mod">
          <ac:chgData name="Knoth" userId="e33c276b-5c1f-46fa-ada5-eadac5441c5a" providerId="ADAL" clId="{E7F8F56E-902F-4D9F-AD37-EA11D29B920F}" dt="2020-09-05T11:33:22.155" v="3726" actId="1076"/>
          <ac:picMkLst>
            <pc:docMk/>
            <pc:sldMk cId="932558826" sldId="289"/>
            <ac:picMk id="4098" creationId="{9F1AC740-13D6-4449-82A4-DC40C6E18C37}"/>
          </ac:picMkLst>
        </pc:picChg>
      </pc:sldChg>
      <pc:sldChg chg="addSp modSp new mod">
        <pc:chgData name="Knoth" userId="e33c276b-5c1f-46fa-ada5-eadac5441c5a" providerId="ADAL" clId="{E7F8F56E-902F-4D9F-AD37-EA11D29B920F}" dt="2020-09-05T11:37:44.851" v="3916" actId="1076"/>
        <pc:sldMkLst>
          <pc:docMk/>
          <pc:sldMk cId="3301636980" sldId="290"/>
        </pc:sldMkLst>
        <pc:spChg chg="add mod">
          <ac:chgData name="Knoth" userId="e33c276b-5c1f-46fa-ada5-eadac5441c5a" providerId="ADAL" clId="{E7F8F56E-902F-4D9F-AD37-EA11D29B920F}" dt="2020-09-05T11:37:44.851" v="3916" actId="1076"/>
          <ac:spMkLst>
            <pc:docMk/>
            <pc:sldMk cId="3301636980" sldId="290"/>
            <ac:spMk id="2" creationId="{13A9D390-9E7D-4584-BC4B-3C9F1D4C02F9}"/>
          </ac:spMkLst>
        </pc:spChg>
        <pc:spChg chg="add mod">
          <ac:chgData name="Knoth" userId="e33c276b-5c1f-46fa-ada5-eadac5441c5a" providerId="ADAL" clId="{E7F8F56E-902F-4D9F-AD37-EA11D29B920F}" dt="2020-09-05T11:35:53.404" v="3913" actId="20577"/>
          <ac:spMkLst>
            <pc:docMk/>
            <pc:sldMk cId="3301636980" sldId="290"/>
            <ac:spMk id="4" creationId="{FD5FBAD1-ABF0-4156-8ADF-DD7880F4DDCD}"/>
          </ac:spMkLst>
        </pc:spChg>
        <pc:picChg chg="add mod">
          <ac:chgData name="Knoth" userId="e33c276b-5c1f-46fa-ada5-eadac5441c5a" providerId="ADAL" clId="{E7F8F56E-902F-4D9F-AD37-EA11D29B920F}" dt="2020-09-05T11:37:42.394" v="3915" actId="1076"/>
          <ac:picMkLst>
            <pc:docMk/>
            <pc:sldMk cId="3301636980" sldId="290"/>
            <ac:picMk id="5122" creationId="{AD2102DB-5D70-4543-B414-B68606780B46}"/>
          </ac:picMkLst>
        </pc:picChg>
      </pc:sldChg>
      <pc:sldChg chg="addSp modSp new mod">
        <pc:chgData name="Knoth" userId="e33c276b-5c1f-46fa-ada5-eadac5441c5a" providerId="ADAL" clId="{E7F8F56E-902F-4D9F-AD37-EA11D29B920F}" dt="2020-09-05T11:39:35.564" v="4112" actId="113"/>
        <pc:sldMkLst>
          <pc:docMk/>
          <pc:sldMk cId="3347126124" sldId="291"/>
        </pc:sldMkLst>
        <pc:spChg chg="add mod">
          <ac:chgData name="Knoth" userId="e33c276b-5c1f-46fa-ada5-eadac5441c5a" providerId="ADAL" clId="{E7F8F56E-902F-4D9F-AD37-EA11D29B920F}" dt="2020-09-05T11:38:19.211" v="3923" actId="1076"/>
          <ac:spMkLst>
            <pc:docMk/>
            <pc:sldMk cId="3347126124" sldId="291"/>
            <ac:spMk id="2" creationId="{9B25F226-E0D9-46CD-B9DA-CCAEE0585EB6}"/>
          </ac:spMkLst>
        </pc:spChg>
        <pc:spChg chg="add mod">
          <ac:chgData name="Knoth" userId="e33c276b-5c1f-46fa-ada5-eadac5441c5a" providerId="ADAL" clId="{E7F8F56E-902F-4D9F-AD37-EA11D29B920F}" dt="2020-09-05T11:39:35.564" v="4112" actId="113"/>
          <ac:spMkLst>
            <pc:docMk/>
            <pc:sldMk cId="3347126124" sldId="291"/>
            <ac:spMk id="4" creationId="{2B22DAA2-18D7-4D9F-BAD6-A30114740CCA}"/>
          </ac:spMkLst>
        </pc:spChg>
        <pc:picChg chg="add mod">
          <ac:chgData name="Knoth" userId="e33c276b-5c1f-46fa-ada5-eadac5441c5a" providerId="ADAL" clId="{E7F8F56E-902F-4D9F-AD37-EA11D29B920F}" dt="2020-09-05T11:38:02.794" v="3918" actId="1076"/>
          <ac:picMkLst>
            <pc:docMk/>
            <pc:sldMk cId="3347126124" sldId="291"/>
            <ac:picMk id="6146" creationId="{895BFF5F-7BC4-4CAB-BFF2-8F51DFF8368E}"/>
          </ac:picMkLst>
        </pc:picChg>
      </pc:sldChg>
      <pc:sldChg chg="addSp modSp new mod">
        <pc:chgData name="Knoth" userId="e33c276b-5c1f-46fa-ada5-eadac5441c5a" providerId="ADAL" clId="{E7F8F56E-902F-4D9F-AD37-EA11D29B920F}" dt="2020-09-05T11:48:54.849" v="4798" actId="1076"/>
        <pc:sldMkLst>
          <pc:docMk/>
          <pc:sldMk cId="278438973" sldId="292"/>
        </pc:sldMkLst>
        <pc:spChg chg="add mod">
          <ac:chgData name="Knoth" userId="e33c276b-5c1f-46fa-ada5-eadac5441c5a" providerId="ADAL" clId="{E7F8F56E-902F-4D9F-AD37-EA11D29B920F}" dt="2020-09-05T11:48:43.698" v="4795" actId="1076"/>
          <ac:spMkLst>
            <pc:docMk/>
            <pc:sldMk cId="278438973" sldId="292"/>
            <ac:spMk id="2" creationId="{676840F1-6BEE-4288-B3FD-09286C6728ED}"/>
          </ac:spMkLst>
        </pc:spChg>
        <pc:spChg chg="add mod">
          <ac:chgData name="Knoth" userId="e33c276b-5c1f-46fa-ada5-eadac5441c5a" providerId="ADAL" clId="{E7F8F56E-902F-4D9F-AD37-EA11D29B920F}" dt="2020-09-05T11:48:54.849" v="4798" actId="1076"/>
          <ac:spMkLst>
            <pc:docMk/>
            <pc:sldMk cId="278438973" sldId="292"/>
            <ac:spMk id="4" creationId="{ED59E1E0-7C07-4237-AD96-C344F91F5F82}"/>
          </ac:spMkLst>
        </pc:spChg>
        <pc:picChg chg="add mod">
          <ac:chgData name="Knoth" userId="e33c276b-5c1f-46fa-ada5-eadac5441c5a" providerId="ADAL" clId="{E7F8F56E-902F-4D9F-AD37-EA11D29B920F}" dt="2020-09-05T11:47:52.898" v="4713" actId="1076"/>
          <ac:picMkLst>
            <pc:docMk/>
            <pc:sldMk cId="278438973" sldId="292"/>
            <ac:picMk id="7170" creationId="{BC82791C-7FCE-460A-AA9D-34ED2C8FF993}"/>
          </ac:picMkLst>
        </pc:picChg>
      </pc:sldChg>
      <pc:sldChg chg="addSp modSp new mod">
        <pc:chgData name="Knoth" userId="e33c276b-5c1f-46fa-ada5-eadac5441c5a" providerId="ADAL" clId="{E7F8F56E-902F-4D9F-AD37-EA11D29B920F}" dt="2020-09-05T11:56:41.834" v="5588" actId="113"/>
        <pc:sldMkLst>
          <pc:docMk/>
          <pc:sldMk cId="4053895320" sldId="293"/>
        </pc:sldMkLst>
        <pc:spChg chg="add mod">
          <ac:chgData name="Knoth" userId="e33c276b-5c1f-46fa-ada5-eadac5441c5a" providerId="ADAL" clId="{E7F8F56E-902F-4D9F-AD37-EA11D29B920F}" dt="2020-09-05T11:56:41.834" v="5588" actId="113"/>
          <ac:spMkLst>
            <pc:docMk/>
            <pc:sldMk cId="4053895320" sldId="293"/>
            <ac:spMk id="5" creationId="{649A5E1A-3037-472A-BD17-DD1083C48CA7}"/>
          </ac:spMkLst>
        </pc:spChg>
        <pc:spChg chg="add mod">
          <ac:chgData name="Knoth" userId="e33c276b-5c1f-46fa-ada5-eadac5441c5a" providerId="ADAL" clId="{E7F8F56E-902F-4D9F-AD37-EA11D29B920F}" dt="2020-09-05T11:56:18.337" v="5584" actId="1076"/>
          <ac:spMkLst>
            <pc:docMk/>
            <pc:sldMk cId="4053895320" sldId="293"/>
            <ac:spMk id="7" creationId="{74304D99-A849-4415-829A-4FA18F1A696C}"/>
          </ac:spMkLst>
        </pc:spChg>
        <pc:picChg chg="add">
          <ac:chgData name="Knoth" userId="e33c276b-5c1f-46fa-ada5-eadac5441c5a" providerId="ADAL" clId="{E7F8F56E-902F-4D9F-AD37-EA11D29B920F}" dt="2020-09-05T11:53:59.283" v="5161" actId="22"/>
          <ac:picMkLst>
            <pc:docMk/>
            <pc:sldMk cId="4053895320" sldId="293"/>
            <ac:picMk id="3" creationId="{CA780B3F-AB10-4E33-BA63-D78649AFB6ED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9-04T15:03:45.2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6401 1026 17015 0 0,'10'-10'371'0'0,"0"-1"0"0"0,-2-1 0 0 0,1 0 0 0 0,7-14 0 0 0,-14 22-329 0 0,0 0 0 0 0,0-1 0 0 0,0 1 0 0 0,-1-1 0 0 0,1 1 1 0 0,-1-1-1 0 0,0 0 0 0 0,0 1 0 0 0,-1-1 0 0 0,0 0 0 0 0,0 0 0 0 0,0 0 0 0 0,0 1 0 0 0,-1-1 0 0 0,1 0 0 0 0,-3-6 0 0 0,-2-4 92 0 0,-2 1 1 0 0,1 0 0 0 0,-2 0 0 0 0,0 0 0 0 0,-1 1 0 0 0,0 0 0 0 0,-12-13 0 0 0,-84-78 3 0 0,89 90-109 0 0,-27-22-50 0 0,-1 1 1 0 0,-2 3-1 0 0,-1 2 0 0 0,-99-47 0 0 0,-219-66-83 0 0,161 79 136 0 0,-401-72 0 0 0,-187 60 104 0 0,248 81 19 0 0,270 18-56 0 0,121-9-18 0 0,-280 41 102 0 0,5 26-48 0 0,4 20-40 0 0,101-6-51 0 0,10 28-12 0 0,54 3-25 0 0,11 18-104 0 0,184-100-1 0 0,2 3 1 0 0,2 3 0 0 0,-81 86-1 0 0,110-102 21 0 0,1 2 0 0 0,2 2 0 0 0,1 0 0 0 0,2 2 0 0 0,2 0 0 0 0,2 2 0 0 0,-18 50 0 0 0,33-75 45 0 0,0 0-1 0 0,2 0 1 0 0,0 1 0 0 0,1 0-1 0 0,1 0 1 0 0,0 0 0 0 0,2 0-1 0 0,0 0 1 0 0,1 0-1 0 0,0 0 1 0 0,2 0 0 0 0,0-1-1 0 0,1 1 1 0 0,1-1-1 0 0,1 1 1 0 0,0-2 0 0 0,1 1-1 0 0,1-1 1 0 0,0 0 0 0 0,12 16-1 0 0,0-2 49 0 0,2-2 0 0 0,1 0 1 0 0,1-2-1 0 0,1-1 0 0 0,2 0 0 0 0,0-2 0 0 0,1-1 0 0 0,62 35 1 0 0,-16-18 149 0 0,150 55 0 0 0,92-1 167 0 0,322 25 267 0 0,9-59-763 0 0,-268-43-75 0 0,635-54 0 0 0,-245-70 1767 0 0,-547 63-768 0 0,307-106 1 0 0,-412 107-348 0 0,135-70-1 0 0,-171 70 59 0 0,-2-3-1 0 0,97-77 0 0 0,-157 109-312 0 0,-1-1-1 0 0,0-1 0 0 0,-1 0 0 0 0,-1-2 0 0 0,0 1 0 0 0,18-33 0 0 0,-26 38-77 0 0,-1 0-1 0 0,-1 0 1 0 0,0-1-1 0 0,-1 0 1 0 0,-1-1-1 0 0,0 1 1 0 0,-1-1-1 0 0,0 1 1 0 0,-1-1 0 0 0,-1 0-1 0 0,-1-27 1 0 0,-2 22-70 0 0,-1 0 0 0 0,-1 0 1 0 0,-1 1-1 0 0,0-1 1 0 0,-2 1-1 0 0,0 1 0 0 0,-1-1 1 0 0,-1 1-1 0 0,-1 0 1 0 0,-21-29-1 0 0,-1 6-303 0 0,-2 1 0 0 0,-76-70 0 0 0,60 67-353 0 0,-2 1 1 0 0,-2 3-1 0 0,-93-51 0 0 0,19 24-972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226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50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850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3357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045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2592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9018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809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393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1044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2206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372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26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91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21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767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6870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0C27EB5-A01A-4A77-AE80-D56902879080}" type="datetimeFigureOut">
              <a:rPr lang="de-DE" smtClean="0"/>
              <a:t>05.09.2020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8B045-FE82-433B-916F-2C277DF95E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2413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nagementexchange.com/hack/designed-growth-and-engagement-fixing-invisible-stranglehold-business-success" TargetMode="External"/><Relationship Id="rId13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hyperlink" Target="https://inklupedia.de/wiki/Microsoft_Team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jpg"/><Relationship Id="rId5" Type="http://schemas.openxmlformats.org/officeDocument/2006/relationships/image" Target="../media/image4.png"/><Relationship Id="rId10" Type="http://schemas.openxmlformats.org/officeDocument/2006/relationships/hyperlink" Target="https://es.wikipedia.org/wiki/Archivo:Microsoft_Office_OneNote_(2018%E2%80%93present).svg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7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5" name="Picture 19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6" name="Oval 21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7" name="Picture 23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8" name="Picture 25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9" name="Rectangle 27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3EC2E8-681C-4864-8974-5E4538B4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0518" y="1447800"/>
            <a:ext cx="4143781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Willkommen zur Elternschulung </a:t>
            </a:r>
          </a:p>
        </p:txBody>
      </p:sp>
      <p:sp>
        <p:nvSpPr>
          <p:cNvPr id="40" name="Freeform: Shape 29">
            <a:extLst>
              <a:ext uri="{FF2B5EF4-FFF2-40B4-BE49-F238E27FC236}">
                <a16:creationId xmlns:a16="http://schemas.microsoft.com/office/drawing/2014/main" id="{22AC4D5D-0A9D-43D6-A836-13B38BA13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68960" y="-68960"/>
            <a:ext cx="6858001" cy="6995918"/>
          </a:xfrm>
          <a:custGeom>
            <a:avLst/>
            <a:gdLst>
              <a:gd name="connsiteX0" fmla="*/ 6858001 w 6858001"/>
              <a:gd name="connsiteY0" fmla="*/ 1344715 h 6995918"/>
              <a:gd name="connsiteX1" fmla="*/ 6858001 w 6858001"/>
              <a:gd name="connsiteY1" fmla="*/ 1177 h 6995918"/>
              <a:gd name="connsiteX2" fmla="*/ 6702324 w 6858001"/>
              <a:gd name="connsiteY2" fmla="*/ 26222 h 6995918"/>
              <a:gd name="connsiteX3" fmla="*/ 6547333 w 6858001"/>
              <a:gd name="connsiteY3" fmla="*/ 50091 h 6995918"/>
              <a:gd name="connsiteX4" fmla="*/ 6391657 w 6858001"/>
              <a:gd name="connsiteY4" fmla="*/ 73455 h 6995918"/>
              <a:gd name="connsiteX5" fmla="*/ 6235294 w 6858001"/>
              <a:gd name="connsiteY5" fmla="*/ 93458 h 6995918"/>
              <a:gd name="connsiteX6" fmla="*/ 6079618 w 6858001"/>
              <a:gd name="connsiteY6" fmla="*/ 113629 h 6995918"/>
              <a:gd name="connsiteX7" fmla="*/ 5923255 w 6858001"/>
              <a:gd name="connsiteY7" fmla="*/ 132455 h 6995918"/>
              <a:gd name="connsiteX8" fmla="*/ 5768950 w 6858001"/>
              <a:gd name="connsiteY8" fmla="*/ 148591 h 6995918"/>
              <a:gd name="connsiteX9" fmla="*/ 5612588 w 6858001"/>
              <a:gd name="connsiteY9" fmla="*/ 163887 h 6995918"/>
              <a:gd name="connsiteX10" fmla="*/ 5456911 w 6858001"/>
              <a:gd name="connsiteY10" fmla="*/ 177839 h 6995918"/>
              <a:gd name="connsiteX11" fmla="*/ 5303978 w 6858001"/>
              <a:gd name="connsiteY11" fmla="*/ 189941 h 6995918"/>
              <a:gd name="connsiteX12" fmla="*/ 5148987 w 6858001"/>
              <a:gd name="connsiteY12" fmla="*/ 202044 h 6995918"/>
              <a:gd name="connsiteX13" fmla="*/ 4996054 w 6858001"/>
              <a:gd name="connsiteY13" fmla="*/ 212129 h 6995918"/>
              <a:gd name="connsiteX14" fmla="*/ 4843120 w 6858001"/>
              <a:gd name="connsiteY14" fmla="*/ 220029 h 6995918"/>
              <a:gd name="connsiteX15" fmla="*/ 4690873 w 6858001"/>
              <a:gd name="connsiteY15" fmla="*/ 228266 h 6995918"/>
              <a:gd name="connsiteX16" fmla="*/ 4539997 w 6858001"/>
              <a:gd name="connsiteY16" fmla="*/ 235157 h 6995918"/>
              <a:gd name="connsiteX17" fmla="*/ 4390492 w 6858001"/>
              <a:gd name="connsiteY17" fmla="*/ 240032 h 6995918"/>
              <a:gd name="connsiteX18" fmla="*/ 4240988 w 6858001"/>
              <a:gd name="connsiteY18" fmla="*/ 244234 h 6995918"/>
              <a:gd name="connsiteX19" fmla="*/ 4092855 w 6858001"/>
              <a:gd name="connsiteY19" fmla="*/ 248268 h 6995918"/>
              <a:gd name="connsiteX20" fmla="*/ 3946780 w 6858001"/>
              <a:gd name="connsiteY20" fmla="*/ 250117 h 6995918"/>
              <a:gd name="connsiteX21" fmla="*/ 3800704 w 6858001"/>
              <a:gd name="connsiteY21" fmla="*/ 252134 h 6995918"/>
              <a:gd name="connsiteX22" fmla="*/ 3656686 w 6858001"/>
              <a:gd name="connsiteY22" fmla="*/ 253143 h 6995918"/>
              <a:gd name="connsiteX23" fmla="*/ 3514040 w 6858001"/>
              <a:gd name="connsiteY23" fmla="*/ 252134 h 6995918"/>
              <a:gd name="connsiteX24" fmla="*/ 3372765 w 6858001"/>
              <a:gd name="connsiteY24" fmla="*/ 252134 h 6995918"/>
              <a:gd name="connsiteX25" fmla="*/ 3232862 w 6858001"/>
              <a:gd name="connsiteY25" fmla="*/ 250117 h 6995918"/>
              <a:gd name="connsiteX26" fmla="*/ 3095702 w 6858001"/>
              <a:gd name="connsiteY26" fmla="*/ 247092 h 6995918"/>
              <a:gd name="connsiteX27" fmla="*/ 2959914 w 6858001"/>
              <a:gd name="connsiteY27" fmla="*/ 244234 h 6995918"/>
              <a:gd name="connsiteX28" fmla="*/ 2826868 w 6858001"/>
              <a:gd name="connsiteY28" fmla="*/ 241040 h 6995918"/>
              <a:gd name="connsiteX29" fmla="*/ 2694509 w 6858001"/>
              <a:gd name="connsiteY29" fmla="*/ 236166 h 6995918"/>
              <a:gd name="connsiteX30" fmla="*/ 2564208 w 6858001"/>
              <a:gd name="connsiteY30" fmla="*/ 230955 h 6995918"/>
              <a:gd name="connsiteX31" fmla="*/ 2436649 w 6858001"/>
              <a:gd name="connsiteY31" fmla="*/ 226249 h 6995918"/>
              <a:gd name="connsiteX32" fmla="*/ 2187703 w 6858001"/>
              <a:gd name="connsiteY32" fmla="*/ 212969 h 6995918"/>
              <a:gd name="connsiteX33" fmla="*/ 1949045 w 6858001"/>
              <a:gd name="connsiteY33" fmla="*/ 198850 h 6995918"/>
              <a:gd name="connsiteX34" fmla="*/ 1719988 w 6858001"/>
              <a:gd name="connsiteY34" fmla="*/ 184058 h 6995918"/>
              <a:gd name="connsiteX35" fmla="*/ 1503275 w 6858001"/>
              <a:gd name="connsiteY35" fmla="*/ 167753 h 6995918"/>
              <a:gd name="connsiteX36" fmla="*/ 1296163 w 6858001"/>
              <a:gd name="connsiteY36" fmla="*/ 150776 h 6995918"/>
              <a:gd name="connsiteX37" fmla="*/ 1104139 w 6858001"/>
              <a:gd name="connsiteY37" fmla="*/ 132455 h 6995918"/>
              <a:gd name="connsiteX38" fmla="*/ 923774 w 6858001"/>
              <a:gd name="connsiteY38" fmla="*/ 114469 h 6995918"/>
              <a:gd name="connsiteX39" fmla="*/ 757810 w 6858001"/>
              <a:gd name="connsiteY39" fmla="*/ 96484 h 6995918"/>
              <a:gd name="connsiteX40" fmla="*/ 605563 w 6858001"/>
              <a:gd name="connsiteY40" fmla="*/ 79507 h 6995918"/>
              <a:gd name="connsiteX41" fmla="*/ 470460 w 6858001"/>
              <a:gd name="connsiteY41" fmla="*/ 63370 h 6995918"/>
              <a:gd name="connsiteX42" fmla="*/ 348388 w 6858001"/>
              <a:gd name="connsiteY42" fmla="*/ 48074 h 6995918"/>
              <a:gd name="connsiteX43" fmla="*/ 245518 w 6858001"/>
              <a:gd name="connsiteY43" fmla="*/ 35299 h 6995918"/>
              <a:gd name="connsiteX44" fmla="*/ 159107 w 6858001"/>
              <a:gd name="connsiteY44" fmla="*/ 23197 h 6995918"/>
              <a:gd name="connsiteX45" fmla="*/ 40463 w 6858001"/>
              <a:gd name="connsiteY45" fmla="*/ 5883 h 6995918"/>
              <a:gd name="connsiteX46" fmla="*/ 1 w 6858001"/>
              <a:gd name="connsiteY46" fmla="*/ 0 h 6995918"/>
              <a:gd name="connsiteX47" fmla="*/ 1 w 6858001"/>
              <a:gd name="connsiteY47" fmla="*/ 905354 h 6995918"/>
              <a:gd name="connsiteX48" fmla="*/ 0 w 6858001"/>
              <a:gd name="connsiteY48" fmla="*/ 905354 h 6995918"/>
              <a:gd name="connsiteX49" fmla="*/ 0 w 6858001"/>
              <a:gd name="connsiteY49" fmla="*/ 6995918 h 6995918"/>
              <a:gd name="connsiteX50" fmla="*/ 6858000 w 6858001"/>
              <a:gd name="connsiteY50" fmla="*/ 6995918 h 6995918"/>
              <a:gd name="connsiteX51" fmla="*/ 6858000 w 6858001"/>
              <a:gd name="connsiteY51" fmla="*/ 1344715 h 699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95918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905354"/>
                </a:lnTo>
                <a:lnTo>
                  <a:pt x="0" y="905354"/>
                </a:lnTo>
                <a:lnTo>
                  <a:pt x="0" y="6995918"/>
                </a:lnTo>
                <a:lnTo>
                  <a:pt x="6858000" y="6995918"/>
                </a:lnTo>
                <a:lnTo>
                  <a:pt x="6858000" y="13447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13" name="Grafik 12" descr="Ein Bild, das Zeichnung, Licht enthält.&#10;&#10;Automatisch generierte Beschreibung">
            <a:extLst>
              <a:ext uri="{FF2B5EF4-FFF2-40B4-BE49-F238E27FC236}">
                <a16:creationId xmlns:a16="http://schemas.microsoft.com/office/drawing/2014/main" id="{C834C934-CA93-41B8-B59C-4FA330FFD8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347226" y="647699"/>
            <a:ext cx="4047661" cy="2701814"/>
          </a:xfrm>
          <a:prstGeom prst="rect">
            <a:avLst/>
          </a:prstGeom>
          <a:effectLst/>
        </p:spPr>
      </p:pic>
      <p:sp>
        <p:nvSpPr>
          <p:cNvPr id="41" name="Freeform 27">
            <a:extLst>
              <a:ext uri="{FF2B5EF4-FFF2-40B4-BE49-F238E27FC236}">
                <a16:creationId xmlns:a16="http://schemas.microsoft.com/office/drawing/2014/main" id="{6929218D-E6E8-4BC7-9F4C-397A7FE53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9646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Ein Bild, das Uhr, Schild, Monitor, Zeichnung enthält.&#10;&#10;Automatisch generierte Beschreibung">
            <a:extLst>
              <a:ext uri="{FF2B5EF4-FFF2-40B4-BE49-F238E27FC236}">
                <a16:creationId xmlns:a16="http://schemas.microsoft.com/office/drawing/2014/main" id="{C1E54176-24A0-4D45-AACE-43A3E30626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43853" y="3628674"/>
            <a:ext cx="2646210" cy="2460975"/>
          </a:xfrm>
          <a:prstGeom prst="rect">
            <a:avLst/>
          </a:prstGeom>
          <a:effectLst/>
        </p:spPr>
      </p:pic>
      <p:pic>
        <p:nvPicPr>
          <p:cNvPr id="7" name="Grafik 6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B33AA368-0078-4C2A-8573-000B759C6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448201" y="3860217"/>
            <a:ext cx="2646210" cy="1997888"/>
          </a:xfrm>
          <a:prstGeom prst="rect">
            <a:avLst/>
          </a:prstGeom>
          <a:effectLst/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A54D063-1370-43A4-BED2-C1395A2DB1BA}"/>
              </a:ext>
            </a:extLst>
          </p:cNvPr>
          <p:cNvSpPr txBox="1"/>
          <p:nvPr/>
        </p:nvSpPr>
        <p:spPr>
          <a:xfrm>
            <a:off x="9147576" y="6870700"/>
            <a:ext cx="304442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de-DE" sz="700">
                <a:solidFill>
                  <a:srgbClr val="FFFFFF"/>
                </a:solidFill>
              </a:rPr>
              <a:t>"</a:t>
            </a:r>
            <a:r>
              <a:rPr lang="de-DE" sz="700">
                <a:solidFill>
                  <a:srgbClr val="FFFFFF"/>
                </a:solidFill>
                <a:hlinkClick r:id="rId10" tooltip="https://es.wikipedia.org/wiki/Archivo:Microsoft_Office_OneNote_(2018%E2%80%93present).sv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Foto</a:t>
            </a:r>
            <a:r>
              <a:rPr lang="de-DE" sz="700">
                <a:solidFill>
                  <a:srgbClr val="FFFFFF"/>
                </a:solidFill>
              </a:rPr>
              <a:t>" von Unbekannter Autor ist lizenziert gemäß </a:t>
            </a:r>
            <a:r>
              <a:rPr lang="de-DE" sz="700">
                <a:solidFill>
                  <a:srgbClr val="FFFFFF"/>
                </a:solidFill>
                <a:hlinkClick r:id="rId13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de-DE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77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E2A3DBA3-1C35-49C3-A264-9367C40C7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370" y="-9336660"/>
            <a:ext cx="7287597" cy="1619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6F33534C-65C3-4394-BD30-29CF50408E74}"/>
              </a:ext>
            </a:extLst>
          </p:cNvPr>
          <p:cNvSpPr/>
          <p:nvPr/>
        </p:nvSpPr>
        <p:spPr>
          <a:xfrm rot="8344908">
            <a:off x="4439582" y="4414016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31709F0-B780-4E7B-AEA1-520ED176AE55}"/>
              </a:ext>
            </a:extLst>
          </p:cNvPr>
          <p:cNvSpPr txBox="1"/>
          <p:nvPr/>
        </p:nvSpPr>
        <p:spPr>
          <a:xfrm>
            <a:off x="134224" y="2644170"/>
            <a:ext cx="2793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Wählen Sie dann unten links ‚</a:t>
            </a:r>
            <a:r>
              <a:rPr lang="de-DE" sz="2400" b="1" dirty="0"/>
              <a:t>Notizbücher</a:t>
            </a:r>
            <a:r>
              <a:rPr lang="de-DE" sz="2400" dirty="0"/>
              <a:t>‘ aus.</a:t>
            </a:r>
          </a:p>
        </p:txBody>
      </p:sp>
    </p:spTree>
    <p:extLst>
      <p:ext uri="{BB962C8B-B14F-4D97-AF65-F5344CB8AC3E}">
        <p14:creationId xmlns:p14="http://schemas.microsoft.com/office/powerpoint/2010/main" val="401942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">
            <a:extLst>
              <a:ext uri="{FF2B5EF4-FFF2-40B4-BE49-F238E27FC236}">
                <a16:creationId xmlns:a16="http://schemas.microsoft.com/office/drawing/2014/main" id="{CA95D43A-2A80-4820-892A-A6051F8D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61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A678EBA8-2782-4DBF-A61F-E1937FFA79CB}"/>
              </a:ext>
            </a:extLst>
          </p:cNvPr>
          <p:cNvSpPr/>
          <p:nvPr/>
        </p:nvSpPr>
        <p:spPr>
          <a:xfrm rot="1229838">
            <a:off x="5351722" y="2782231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163E5EC-85AE-44BC-AADB-73A93F1306B7}"/>
              </a:ext>
            </a:extLst>
          </p:cNvPr>
          <p:cNvSpPr txBox="1"/>
          <p:nvPr/>
        </p:nvSpPr>
        <p:spPr>
          <a:xfrm>
            <a:off x="351698" y="1905506"/>
            <a:ext cx="47413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Wählen Sie das gewünschte Kursnotizbuch aus. </a:t>
            </a:r>
          </a:p>
          <a:p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Die Kursnotizbücher haben eine feste </a:t>
            </a:r>
            <a:r>
              <a:rPr lang="de-DE" sz="2400" b="1" dirty="0"/>
              <a:t>Benennung</a:t>
            </a:r>
            <a:r>
              <a:rPr lang="de-DE" sz="2400" dirty="0"/>
              <a:t>:</a:t>
            </a:r>
          </a:p>
          <a:p>
            <a:endParaRPr lang="de-DE" sz="2400" dirty="0"/>
          </a:p>
          <a:p>
            <a:r>
              <a:rPr lang="de-DE" sz="2400" dirty="0"/>
              <a:t>20-21 | Fach | Klasse | Lehrer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C3791B5-BED8-4C82-AAFF-76C9466E1408}"/>
              </a:ext>
            </a:extLst>
          </p:cNvPr>
          <p:cNvSpPr/>
          <p:nvPr/>
        </p:nvSpPr>
        <p:spPr>
          <a:xfrm>
            <a:off x="6803472" y="3691156"/>
            <a:ext cx="1107346" cy="209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BD85C63-4E72-4A65-882C-0B7C62F6E507}"/>
              </a:ext>
            </a:extLst>
          </p:cNvPr>
          <p:cNvSpPr/>
          <p:nvPr/>
        </p:nvSpPr>
        <p:spPr>
          <a:xfrm>
            <a:off x="6803472" y="4100818"/>
            <a:ext cx="1921078" cy="209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8AA3610-8EA2-455B-9D47-138F64346110}"/>
              </a:ext>
            </a:extLst>
          </p:cNvPr>
          <p:cNvSpPr/>
          <p:nvPr/>
        </p:nvSpPr>
        <p:spPr>
          <a:xfrm>
            <a:off x="6803472" y="4485313"/>
            <a:ext cx="2525086" cy="209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C1D6C04-3CC8-4C7C-B8A3-C7E80A892A67}"/>
              </a:ext>
            </a:extLst>
          </p:cNvPr>
          <p:cNvSpPr/>
          <p:nvPr/>
        </p:nvSpPr>
        <p:spPr>
          <a:xfrm>
            <a:off x="6803472" y="4921261"/>
            <a:ext cx="1107346" cy="209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B867AC1-0DC6-4906-B271-E29A860FEE96}"/>
              </a:ext>
            </a:extLst>
          </p:cNvPr>
          <p:cNvSpPr/>
          <p:nvPr/>
        </p:nvSpPr>
        <p:spPr>
          <a:xfrm>
            <a:off x="6803471" y="5357209"/>
            <a:ext cx="2164359" cy="209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36BD2B7-F732-43C0-B860-8679183137C4}"/>
              </a:ext>
            </a:extLst>
          </p:cNvPr>
          <p:cNvSpPr/>
          <p:nvPr/>
        </p:nvSpPr>
        <p:spPr>
          <a:xfrm>
            <a:off x="6803472" y="5723388"/>
            <a:ext cx="1359016" cy="209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90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">
            <a:extLst>
              <a:ext uri="{FF2B5EF4-FFF2-40B4-BE49-F238E27FC236}">
                <a16:creationId xmlns:a16="http://schemas.microsoft.com/office/drawing/2014/main" id="{0496435C-6550-46AC-AC8C-819BF4B3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746" y="0"/>
            <a:ext cx="5878674" cy="1306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6ABC7E74-2839-431B-B971-A12C5AB5579D}"/>
              </a:ext>
            </a:extLst>
          </p:cNvPr>
          <p:cNvSpPr/>
          <p:nvPr/>
        </p:nvSpPr>
        <p:spPr>
          <a:xfrm rot="8133095">
            <a:off x="7648198" y="4677541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29D4E3B-D1B5-4780-BD3E-60877D0C29FD}"/>
              </a:ext>
            </a:extLst>
          </p:cNvPr>
          <p:cNvSpPr txBox="1"/>
          <p:nvPr/>
        </p:nvSpPr>
        <p:spPr>
          <a:xfrm>
            <a:off x="240413" y="1066607"/>
            <a:ext cx="38511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Wählen Sie den </a:t>
            </a:r>
            <a:r>
              <a:rPr lang="de-DE" sz="2400" b="1" dirty="0"/>
              <a:t>Abschnitt</a:t>
            </a:r>
            <a:r>
              <a:rPr lang="de-DE" sz="2400" dirty="0"/>
              <a:t> aus, in dem zum Beispiel eine Datei hinterlegt ist.</a:t>
            </a:r>
          </a:p>
          <a:p>
            <a:endParaRPr lang="de-DE" sz="2400" dirty="0"/>
          </a:p>
          <a:p>
            <a:r>
              <a:rPr lang="de-DE" sz="2400" b="1" dirty="0"/>
              <a:t>Achtung!!</a:t>
            </a:r>
          </a:p>
          <a:p>
            <a:r>
              <a:rPr lang="de-DE" sz="2400" dirty="0"/>
              <a:t>Der ‚Platz für die Zusammenarbeit‘ kann von allen Teammitgliedern bearbeitet (also auch gelöscht) werden 😉.</a:t>
            </a:r>
          </a:p>
        </p:txBody>
      </p:sp>
    </p:spTree>
    <p:extLst>
      <p:ext uri="{BB962C8B-B14F-4D97-AF65-F5344CB8AC3E}">
        <p14:creationId xmlns:p14="http://schemas.microsoft.com/office/powerpoint/2010/main" val="83202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">
            <a:extLst>
              <a:ext uri="{FF2B5EF4-FFF2-40B4-BE49-F238E27FC236}">
                <a16:creationId xmlns:a16="http://schemas.microsoft.com/office/drawing/2014/main" id="{609705D5-941B-4263-93EB-29684B35E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34" y="0"/>
            <a:ext cx="6513156" cy="144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F6025A94-76EA-4794-97F8-C2CD1B4C8BF3}"/>
              </a:ext>
            </a:extLst>
          </p:cNvPr>
          <p:cNvSpPr/>
          <p:nvPr/>
        </p:nvSpPr>
        <p:spPr>
          <a:xfrm rot="8738703">
            <a:off x="5811308" y="1901589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79B3AB0-CCB4-42FD-A06E-7BDEE7284860}"/>
              </a:ext>
            </a:extLst>
          </p:cNvPr>
          <p:cNvSpPr txBox="1"/>
          <p:nvPr/>
        </p:nvSpPr>
        <p:spPr>
          <a:xfrm>
            <a:off x="251031" y="2350122"/>
            <a:ext cx="3549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Wählen Sie die </a:t>
            </a:r>
            <a:r>
              <a:rPr lang="de-DE" sz="2400" b="1" dirty="0"/>
              <a:t>Seite</a:t>
            </a:r>
            <a:r>
              <a:rPr lang="de-DE" sz="2400" dirty="0"/>
              <a:t> aus, auf der die Datei zu finden ist.</a:t>
            </a:r>
          </a:p>
        </p:txBody>
      </p:sp>
    </p:spTree>
    <p:extLst>
      <p:ext uri="{BB962C8B-B14F-4D97-AF65-F5344CB8AC3E}">
        <p14:creationId xmlns:p14="http://schemas.microsoft.com/office/powerpoint/2010/main" val="15432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">
            <a:extLst>
              <a:ext uri="{FF2B5EF4-FFF2-40B4-BE49-F238E27FC236}">
                <a16:creationId xmlns:a16="http://schemas.microsoft.com/office/drawing/2014/main" id="{7DA0DA1C-7E07-40AE-A116-FB2C32DDD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550" y="0"/>
            <a:ext cx="5421474" cy="1204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C43AE5B-3CDC-4A0A-8DA0-724C142410AD}"/>
              </a:ext>
            </a:extLst>
          </p:cNvPr>
          <p:cNvSpPr txBox="1"/>
          <p:nvPr/>
        </p:nvSpPr>
        <p:spPr>
          <a:xfrm>
            <a:off x="141974" y="1452500"/>
            <a:ext cx="46061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Wählen Sie die gewünschte </a:t>
            </a:r>
            <a:r>
              <a:rPr lang="de-DE" sz="2400" b="1" dirty="0"/>
              <a:t>Datei</a:t>
            </a:r>
            <a:r>
              <a:rPr lang="de-DE" sz="2400" dirty="0"/>
              <a:t> aus.</a:t>
            </a:r>
          </a:p>
          <a:p>
            <a:endParaRPr lang="de-DE" sz="2400" dirty="0"/>
          </a:p>
          <a:p>
            <a:r>
              <a:rPr lang="de-DE" sz="2400" u="sng" dirty="0"/>
              <a:t>Achtung!</a:t>
            </a:r>
            <a:r>
              <a:rPr lang="de-DE" sz="2400" dirty="0"/>
              <a:t> Eine PDF-Datei kann nur mit dem Adobe Acrobat Reader bearbeitet werden (kostenlose App).</a:t>
            </a:r>
          </a:p>
          <a:p>
            <a:endParaRPr lang="de-DE" sz="2400" dirty="0"/>
          </a:p>
          <a:p>
            <a:r>
              <a:rPr lang="de-DE" sz="2400" dirty="0"/>
              <a:t>Word-Dateien können auch nur mit der entsprechenden App bearbeitet werden. </a:t>
            </a:r>
          </a:p>
        </p:txBody>
      </p:sp>
    </p:spTree>
    <p:extLst>
      <p:ext uri="{BB962C8B-B14F-4D97-AF65-F5344CB8AC3E}">
        <p14:creationId xmlns:p14="http://schemas.microsoft.com/office/powerpoint/2010/main" val="226993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">
            <a:extLst>
              <a:ext uri="{FF2B5EF4-FFF2-40B4-BE49-F238E27FC236}">
                <a16:creationId xmlns:a16="http://schemas.microsoft.com/office/drawing/2014/main" id="{611CA67F-D038-4DFA-8A91-88B3F5DA9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905" y="0"/>
            <a:ext cx="4367115" cy="970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218CCFB8-447A-480C-AABA-66117B73BDAA}"/>
              </a:ext>
            </a:extLst>
          </p:cNvPr>
          <p:cNvSpPr/>
          <p:nvPr/>
        </p:nvSpPr>
        <p:spPr>
          <a:xfrm rot="8875741">
            <a:off x="8832274" y="4556675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93FC767-7EAB-448E-8B3D-F07A77DF7B49}"/>
              </a:ext>
            </a:extLst>
          </p:cNvPr>
          <p:cNvSpPr txBox="1"/>
          <p:nvPr/>
        </p:nvSpPr>
        <p:spPr>
          <a:xfrm>
            <a:off x="477533" y="2967335"/>
            <a:ext cx="4741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Wählen Sie ‚Öffnen‘ aus.</a:t>
            </a:r>
          </a:p>
        </p:txBody>
      </p:sp>
    </p:spTree>
    <p:extLst>
      <p:ext uri="{BB962C8B-B14F-4D97-AF65-F5344CB8AC3E}">
        <p14:creationId xmlns:p14="http://schemas.microsoft.com/office/powerpoint/2010/main" val="271996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age">
            <a:extLst>
              <a:ext uri="{FF2B5EF4-FFF2-40B4-BE49-F238E27FC236}">
                <a16:creationId xmlns:a16="http://schemas.microsoft.com/office/drawing/2014/main" id="{646818BB-6412-4B41-98AC-716B506CD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863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3A07CFD-84A7-4C93-B7D3-9E882562C8E9}"/>
              </a:ext>
            </a:extLst>
          </p:cNvPr>
          <p:cNvSpPr txBox="1"/>
          <p:nvPr/>
        </p:nvSpPr>
        <p:spPr>
          <a:xfrm>
            <a:off x="539366" y="3013501"/>
            <a:ext cx="4741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Tippen Sie anschließend auf die drei Punkte oben rechts.</a:t>
            </a:r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3C8405AB-C447-4F98-B844-FBEA737DF27D}"/>
              </a:ext>
            </a:extLst>
          </p:cNvPr>
          <p:cNvSpPr/>
          <p:nvPr/>
        </p:nvSpPr>
        <p:spPr>
          <a:xfrm rot="18788154">
            <a:off x="8478350" y="684518"/>
            <a:ext cx="1135929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861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">
            <a:extLst>
              <a:ext uri="{FF2B5EF4-FFF2-40B4-BE49-F238E27FC236}">
                <a16:creationId xmlns:a16="http://schemas.microsoft.com/office/drawing/2014/main" id="{550FDACB-49FF-47B3-AA3A-40384401B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05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E3465B7A-D0D5-4E74-AC1F-3898E998DABB}"/>
              </a:ext>
            </a:extLst>
          </p:cNvPr>
          <p:cNvSpPr/>
          <p:nvPr/>
        </p:nvSpPr>
        <p:spPr>
          <a:xfrm rot="8577465">
            <a:off x="7433901" y="4530406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8A6CDC0-BCC7-4AA6-9657-766156823BBC}"/>
              </a:ext>
            </a:extLst>
          </p:cNvPr>
          <p:cNvSpPr txBox="1"/>
          <p:nvPr/>
        </p:nvSpPr>
        <p:spPr>
          <a:xfrm>
            <a:off x="395438" y="2459504"/>
            <a:ext cx="4741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Speichern</a:t>
            </a:r>
            <a:r>
              <a:rPr lang="de-DE" sz="2400" dirty="0"/>
              <a:t> Sie ein Kopie der Datei auf Ihrem Gerät.</a:t>
            </a:r>
          </a:p>
          <a:p>
            <a:endParaRPr lang="de-DE" sz="2400" dirty="0"/>
          </a:p>
          <a:p>
            <a:r>
              <a:rPr lang="de-DE" sz="2400" dirty="0"/>
              <a:t>Die Original Datei bleibt dann unverändert.</a:t>
            </a:r>
          </a:p>
        </p:txBody>
      </p:sp>
    </p:spTree>
    <p:extLst>
      <p:ext uri="{BB962C8B-B14F-4D97-AF65-F5344CB8AC3E}">
        <p14:creationId xmlns:p14="http://schemas.microsoft.com/office/powerpoint/2010/main" val="1151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">
            <a:extLst>
              <a:ext uri="{FF2B5EF4-FFF2-40B4-BE49-F238E27FC236}">
                <a16:creationId xmlns:a16="http://schemas.microsoft.com/office/drawing/2014/main" id="{5ECE4C2D-BDD3-4CD5-9990-C8CDF274E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78" y="0"/>
            <a:ext cx="4889630" cy="1086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CAED27BB-C40D-4E4A-B596-691D8ECA0766}"/>
              </a:ext>
            </a:extLst>
          </p:cNvPr>
          <p:cNvSpPr/>
          <p:nvPr/>
        </p:nvSpPr>
        <p:spPr>
          <a:xfrm rot="2496497">
            <a:off x="4347657" y="1513787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1A55610-BB8C-4F32-AA1E-2B52BF2DE530}"/>
              </a:ext>
            </a:extLst>
          </p:cNvPr>
          <p:cNvSpPr txBox="1"/>
          <p:nvPr/>
        </p:nvSpPr>
        <p:spPr>
          <a:xfrm>
            <a:off x="814174" y="3013501"/>
            <a:ext cx="2784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Wählen Sie den </a:t>
            </a:r>
            <a:r>
              <a:rPr lang="de-DE" sz="2400" b="1" dirty="0"/>
              <a:t>Speicherort</a:t>
            </a:r>
            <a:r>
              <a:rPr lang="de-DE" sz="2400" dirty="0"/>
              <a:t> aus.</a:t>
            </a:r>
          </a:p>
        </p:txBody>
      </p:sp>
    </p:spTree>
    <p:extLst>
      <p:ext uri="{BB962C8B-B14F-4D97-AF65-F5344CB8AC3E}">
        <p14:creationId xmlns:p14="http://schemas.microsoft.com/office/powerpoint/2010/main" val="308478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">
            <a:extLst>
              <a:ext uri="{FF2B5EF4-FFF2-40B4-BE49-F238E27FC236}">
                <a16:creationId xmlns:a16="http://schemas.microsoft.com/office/drawing/2014/main" id="{9911D910-135F-46F8-B7B5-6DCC31A51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11" y="990"/>
            <a:ext cx="3085654" cy="685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D4E4B90C-705F-4A01-A6A8-BE6A5757510B}"/>
              </a:ext>
            </a:extLst>
          </p:cNvPr>
          <p:cNvSpPr/>
          <p:nvPr/>
        </p:nvSpPr>
        <p:spPr>
          <a:xfrm rot="7252911">
            <a:off x="7987675" y="5150036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8F51312-94D4-4C52-871A-B9FA165420AE}"/>
              </a:ext>
            </a:extLst>
          </p:cNvPr>
          <p:cNvSpPr txBox="1"/>
          <p:nvPr/>
        </p:nvSpPr>
        <p:spPr>
          <a:xfrm>
            <a:off x="1116177" y="2274838"/>
            <a:ext cx="3514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Wählen Sie ‚Öffnen‘ aus.</a:t>
            </a:r>
          </a:p>
          <a:p>
            <a:endParaRPr lang="de-DE" sz="2400" dirty="0"/>
          </a:p>
          <a:p>
            <a:r>
              <a:rPr lang="de-DE" sz="2400" dirty="0"/>
              <a:t>Verlassen Sie anschließend die Teams App. </a:t>
            </a:r>
          </a:p>
        </p:txBody>
      </p:sp>
    </p:spTree>
    <p:extLst>
      <p:ext uri="{BB962C8B-B14F-4D97-AF65-F5344CB8AC3E}">
        <p14:creationId xmlns:p14="http://schemas.microsoft.com/office/powerpoint/2010/main" val="92687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94872422-F4E3-4B28-8A41-ADA548A7B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017" y="0"/>
            <a:ext cx="5561434" cy="123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DECCCBC2-0D70-4626-BC7E-0CB90CD98E2B}"/>
              </a:ext>
            </a:extLst>
          </p:cNvPr>
          <p:cNvSpPr/>
          <p:nvPr/>
        </p:nvSpPr>
        <p:spPr>
          <a:xfrm rot="19220456">
            <a:off x="4979995" y="1785257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790216F-A089-468D-A68F-F54573091784}"/>
              </a:ext>
            </a:extLst>
          </p:cNvPr>
          <p:cNvSpPr txBox="1"/>
          <p:nvPr/>
        </p:nvSpPr>
        <p:spPr>
          <a:xfrm>
            <a:off x="276837" y="1602297"/>
            <a:ext cx="29445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Auf dem Handy sollten die Apps </a:t>
            </a:r>
            <a:r>
              <a:rPr lang="de-DE" sz="2400" b="1" i="1" dirty="0"/>
              <a:t>Teams</a:t>
            </a:r>
            <a:r>
              <a:rPr lang="de-DE" sz="2400" dirty="0"/>
              <a:t> und </a:t>
            </a:r>
            <a:r>
              <a:rPr lang="de-DE" sz="2400" b="1" i="1" dirty="0"/>
              <a:t>OneNote</a:t>
            </a:r>
            <a:r>
              <a:rPr lang="de-DE" sz="2400" dirty="0"/>
              <a:t> heruntergeladen sein.</a:t>
            </a:r>
          </a:p>
          <a:p>
            <a:endParaRPr lang="de-DE" sz="2400" dirty="0"/>
          </a:p>
          <a:p>
            <a:r>
              <a:rPr lang="de-DE" sz="2400" dirty="0"/>
              <a:t>Zunächst öffnen Sie die App </a:t>
            </a:r>
            <a:r>
              <a:rPr lang="de-DE" sz="2400" i="1" dirty="0"/>
              <a:t>Teams</a:t>
            </a:r>
            <a:r>
              <a:rPr lang="de-DE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054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6DBBC56-1BD8-41F7-B138-79A1F62DE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248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B650582C-A00D-43B0-9A70-6965B62CEC4F}"/>
              </a:ext>
            </a:extLst>
          </p:cNvPr>
          <p:cNvSpPr/>
          <p:nvPr/>
        </p:nvSpPr>
        <p:spPr>
          <a:xfrm rot="2185913">
            <a:off x="6687382" y="2522625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0F1D413-06A5-4FA9-B423-63E650422895}"/>
              </a:ext>
            </a:extLst>
          </p:cNvPr>
          <p:cNvSpPr txBox="1"/>
          <p:nvPr/>
        </p:nvSpPr>
        <p:spPr>
          <a:xfrm>
            <a:off x="1107788" y="2274838"/>
            <a:ext cx="3514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Öffnen Sie den ‚File Manager‘ auf Ihrem Gerät.</a:t>
            </a:r>
          </a:p>
        </p:txBody>
      </p:sp>
    </p:spTree>
    <p:extLst>
      <p:ext uri="{BB962C8B-B14F-4D97-AF65-F5344CB8AC3E}">
        <p14:creationId xmlns:p14="http://schemas.microsoft.com/office/powerpoint/2010/main" val="1534098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BDF7B694-CE7E-4D20-A5D6-38FEF46AF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015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C81C1E3-F177-4C77-96A9-946E76B9E3AF}"/>
              </a:ext>
            </a:extLst>
          </p:cNvPr>
          <p:cNvSpPr txBox="1"/>
          <p:nvPr/>
        </p:nvSpPr>
        <p:spPr>
          <a:xfrm>
            <a:off x="973564" y="2828835"/>
            <a:ext cx="3514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Wählen Sie ‚</a:t>
            </a:r>
            <a:r>
              <a:rPr lang="de-DE" sz="2400" b="1" dirty="0"/>
              <a:t>Dokumente</a:t>
            </a:r>
            <a:r>
              <a:rPr lang="de-DE" sz="2400" dirty="0"/>
              <a:t>‘ aus. 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CD7678A8-DB8F-4E97-8DA3-71A696F86595}"/>
              </a:ext>
            </a:extLst>
          </p:cNvPr>
          <p:cNvSpPr/>
          <p:nvPr/>
        </p:nvSpPr>
        <p:spPr>
          <a:xfrm rot="12028805">
            <a:off x="9271191" y="1524336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563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6BFFB56B-C0B4-4C39-8E4F-A5D52E4FC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717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A7EB63E-732D-4F2A-84D0-38E08889E4B4}"/>
              </a:ext>
            </a:extLst>
          </p:cNvPr>
          <p:cNvSpPr txBox="1"/>
          <p:nvPr/>
        </p:nvSpPr>
        <p:spPr>
          <a:xfrm>
            <a:off x="1099399" y="2828835"/>
            <a:ext cx="3514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Wählen Sie nun die gespeicherte </a:t>
            </a:r>
            <a:r>
              <a:rPr lang="de-DE" sz="2400" b="1" dirty="0"/>
              <a:t>Datei</a:t>
            </a:r>
            <a:r>
              <a:rPr lang="de-DE" sz="2400" dirty="0"/>
              <a:t> zum Bearbeiten aus. 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2C0C14B6-C7ED-4E22-AD05-D756CE8CE7C2}"/>
              </a:ext>
            </a:extLst>
          </p:cNvPr>
          <p:cNvSpPr/>
          <p:nvPr/>
        </p:nvSpPr>
        <p:spPr>
          <a:xfrm rot="12121952">
            <a:off x="9111801" y="1981788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4356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9F1AC740-13D6-4449-82A4-DC40C6E18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007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7D8C0D3D-E5C5-498C-B56E-C7196C4154E7}"/>
              </a:ext>
            </a:extLst>
          </p:cNvPr>
          <p:cNvSpPr/>
          <p:nvPr/>
        </p:nvSpPr>
        <p:spPr>
          <a:xfrm rot="12121952">
            <a:off x="9136968" y="4884379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2767D25-CEA7-47CD-9DE9-B696E7C3F038}"/>
              </a:ext>
            </a:extLst>
          </p:cNvPr>
          <p:cNvSpPr txBox="1"/>
          <p:nvPr/>
        </p:nvSpPr>
        <p:spPr>
          <a:xfrm>
            <a:off x="1082621" y="2459504"/>
            <a:ext cx="3514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Bearbeiten</a:t>
            </a:r>
            <a:r>
              <a:rPr lang="de-DE" sz="2400" dirty="0"/>
              <a:t> Sie nun die Datei wie gewünscht.</a:t>
            </a:r>
          </a:p>
          <a:p>
            <a:endParaRPr lang="de-DE" sz="2400" dirty="0"/>
          </a:p>
          <a:p>
            <a:r>
              <a:rPr lang="de-DE" sz="2400" dirty="0"/>
              <a:t>Tippen Sie dann auf den </a:t>
            </a:r>
            <a:r>
              <a:rPr lang="de-DE" sz="2400" b="1" dirty="0"/>
              <a:t>Stift</a:t>
            </a:r>
            <a:r>
              <a:rPr lang="de-DE" sz="2400" dirty="0"/>
              <a:t> unten rechts.</a:t>
            </a:r>
          </a:p>
        </p:txBody>
      </p:sp>
    </p:spTree>
    <p:extLst>
      <p:ext uri="{BB962C8B-B14F-4D97-AF65-F5344CB8AC3E}">
        <p14:creationId xmlns:p14="http://schemas.microsoft.com/office/powerpoint/2010/main" val="932558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AD2102DB-5D70-4543-B414-B68606780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657" y="67112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13A9D390-9E7D-4584-BC4B-3C9F1D4C02F9}"/>
              </a:ext>
            </a:extLst>
          </p:cNvPr>
          <p:cNvSpPr/>
          <p:nvPr/>
        </p:nvSpPr>
        <p:spPr>
          <a:xfrm rot="12121952">
            <a:off x="7932627" y="5449584"/>
            <a:ext cx="1134756" cy="3484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D5FBAD1-ABF0-4156-8ADF-DD7880F4DDCD}"/>
              </a:ext>
            </a:extLst>
          </p:cNvPr>
          <p:cNvSpPr txBox="1"/>
          <p:nvPr/>
        </p:nvSpPr>
        <p:spPr>
          <a:xfrm>
            <a:off x="1082621" y="2459504"/>
            <a:ext cx="3514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Wählen Sie ‚Ausführen und unterschreiben‘ aus.</a:t>
            </a:r>
          </a:p>
        </p:txBody>
      </p:sp>
    </p:spTree>
    <p:extLst>
      <p:ext uri="{BB962C8B-B14F-4D97-AF65-F5344CB8AC3E}">
        <p14:creationId xmlns:p14="http://schemas.microsoft.com/office/powerpoint/2010/main" val="3301636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">
            <a:extLst>
              <a:ext uri="{FF2B5EF4-FFF2-40B4-BE49-F238E27FC236}">
                <a16:creationId xmlns:a16="http://schemas.microsoft.com/office/drawing/2014/main" id="{895BFF5F-7BC4-4CAB-BFF2-8F51DFF83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23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9B25F226-E0D9-46CD-B9DA-CCAEE0585EB6}"/>
              </a:ext>
            </a:extLst>
          </p:cNvPr>
          <p:cNvSpPr/>
          <p:nvPr/>
        </p:nvSpPr>
        <p:spPr>
          <a:xfrm rot="19428975">
            <a:off x="5641962" y="617973"/>
            <a:ext cx="1134756" cy="4960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B22DAA2-18D7-4D9F-BAD6-A30114740CCA}"/>
              </a:ext>
            </a:extLst>
          </p:cNvPr>
          <p:cNvSpPr txBox="1"/>
          <p:nvPr/>
        </p:nvSpPr>
        <p:spPr>
          <a:xfrm>
            <a:off x="948397" y="1905506"/>
            <a:ext cx="3514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Tippen Sie nun auf das </a:t>
            </a:r>
            <a:r>
              <a:rPr lang="de-DE" sz="2400" b="1" dirty="0"/>
              <a:t>Häkchen</a:t>
            </a:r>
            <a:r>
              <a:rPr lang="de-DE" sz="2400" dirty="0"/>
              <a:t> oben links.</a:t>
            </a:r>
          </a:p>
          <a:p>
            <a:endParaRPr lang="de-DE" sz="2400" dirty="0"/>
          </a:p>
          <a:p>
            <a:r>
              <a:rPr lang="de-DE" sz="2400" dirty="0"/>
              <a:t>Ihre Bearbeitung wird dann gespeichert und sie können wieder auf den Startbildschirm wechseln. </a:t>
            </a:r>
          </a:p>
        </p:txBody>
      </p:sp>
    </p:spTree>
    <p:extLst>
      <p:ext uri="{BB962C8B-B14F-4D97-AF65-F5344CB8AC3E}">
        <p14:creationId xmlns:p14="http://schemas.microsoft.com/office/powerpoint/2010/main" val="3347126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">
            <a:extLst>
              <a:ext uri="{FF2B5EF4-FFF2-40B4-BE49-F238E27FC236}">
                <a16:creationId xmlns:a16="http://schemas.microsoft.com/office/drawing/2014/main" id="{8445CAF9-717E-4228-BAB6-FD4316F92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440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D92C6B1D-7758-4944-A353-AEBDF306DDFF}"/>
              </a:ext>
            </a:extLst>
          </p:cNvPr>
          <p:cNvSpPr/>
          <p:nvPr/>
        </p:nvSpPr>
        <p:spPr>
          <a:xfrm rot="7252911">
            <a:off x="7878618" y="2675285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0EEDE37-72D0-4CE2-BAAF-C07C961AFCD5}"/>
              </a:ext>
            </a:extLst>
          </p:cNvPr>
          <p:cNvSpPr txBox="1"/>
          <p:nvPr/>
        </p:nvSpPr>
        <p:spPr>
          <a:xfrm>
            <a:off x="407783" y="428178"/>
            <a:ext cx="53386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Öffnen Sie nun wieder die </a:t>
            </a:r>
            <a:r>
              <a:rPr lang="de-DE" sz="2400" b="1" dirty="0"/>
              <a:t>Teams App </a:t>
            </a:r>
            <a:r>
              <a:rPr lang="de-DE" sz="2400" dirty="0"/>
              <a:t>und gehen wie zu Beginn ins </a:t>
            </a:r>
            <a:r>
              <a:rPr lang="de-DE" sz="2400" b="1" dirty="0"/>
              <a:t>Kursnotizbuch</a:t>
            </a:r>
            <a:r>
              <a:rPr lang="de-DE" sz="2400" dirty="0"/>
              <a:t>. </a:t>
            </a:r>
          </a:p>
          <a:p>
            <a:endParaRPr lang="de-DE" sz="2400" dirty="0"/>
          </a:p>
          <a:p>
            <a:r>
              <a:rPr lang="de-DE" sz="2400" dirty="0"/>
              <a:t>Dort finden Sie einen Bereich mit Ihrem </a:t>
            </a:r>
            <a:r>
              <a:rPr lang="de-DE" sz="2400" b="1" dirty="0"/>
              <a:t>eigenen Namen </a:t>
            </a:r>
            <a:r>
              <a:rPr lang="de-DE" sz="2400" dirty="0"/>
              <a:t>(bzw. der Name Ihres Kindes).</a:t>
            </a:r>
          </a:p>
          <a:p>
            <a:endParaRPr lang="de-DE" sz="2400" dirty="0"/>
          </a:p>
          <a:p>
            <a:r>
              <a:rPr lang="de-DE" sz="2400" dirty="0"/>
              <a:t>Gehen Sie dort auf die gewünschte </a:t>
            </a:r>
            <a:r>
              <a:rPr lang="de-DE" sz="2400" b="1" dirty="0"/>
              <a:t>Seite</a:t>
            </a:r>
            <a:r>
              <a:rPr lang="de-DE" sz="2400" dirty="0"/>
              <a:t>, um das bearbeitete Dokument einzufügen. </a:t>
            </a:r>
          </a:p>
          <a:p>
            <a:endParaRPr lang="de-DE" sz="2400" dirty="0"/>
          </a:p>
          <a:p>
            <a:r>
              <a:rPr lang="de-DE" sz="2400" dirty="0"/>
              <a:t>Tippen Sie dazu auf die leere Seite und dann auf das </a:t>
            </a:r>
            <a:r>
              <a:rPr lang="de-DE" sz="2400" b="1" dirty="0"/>
              <a:t>Büroklammer-Symbol</a:t>
            </a:r>
            <a:r>
              <a:rPr lang="de-DE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124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">
            <a:extLst>
              <a:ext uri="{FF2B5EF4-FFF2-40B4-BE49-F238E27FC236}">
                <a16:creationId xmlns:a16="http://schemas.microsoft.com/office/drawing/2014/main" id="{991D098C-FD5D-4306-BB85-2997CFDDC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930" y="0"/>
            <a:ext cx="4133850" cy="918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D83B7C12-0D7D-4962-93FD-1F88E48B8069}"/>
              </a:ext>
            </a:extLst>
          </p:cNvPr>
          <p:cNvSpPr/>
          <p:nvPr/>
        </p:nvSpPr>
        <p:spPr>
          <a:xfrm rot="2785425">
            <a:off x="5288933" y="4848685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62BDB94-C13C-4718-8DE7-E6FEA759A38B}"/>
              </a:ext>
            </a:extLst>
          </p:cNvPr>
          <p:cNvSpPr txBox="1"/>
          <p:nvPr/>
        </p:nvSpPr>
        <p:spPr>
          <a:xfrm>
            <a:off x="1251687" y="2459504"/>
            <a:ext cx="2872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Wählen</a:t>
            </a:r>
            <a:r>
              <a:rPr lang="de-DE" sz="2400" dirty="0"/>
              <a:t> Sie dann aus Ihren eigenen Dateien die gewünschte aus und tippen sie an. </a:t>
            </a:r>
          </a:p>
        </p:txBody>
      </p:sp>
    </p:spTree>
    <p:extLst>
      <p:ext uri="{BB962C8B-B14F-4D97-AF65-F5344CB8AC3E}">
        <p14:creationId xmlns:p14="http://schemas.microsoft.com/office/powerpoint/2010/main" val="10668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">
            <a:extLst>
              <a:ext uri="{FF2B5EF4-FFF2-40B4-BE49-F238E27FC236}">
                <a16:creationId xmlns:a16="http://schemas.microsoft.com/office/drawing/2014/main" id="{5325486B-718A-4130-86EE-62D5575D1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15" y="0"/>
            <a:ext cx="4516405" cy="1003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FF425DDE-1516-456C-9C43-E50840DEBABE}"/>
              </a:ext>
            </a:extLst>
          </p:cNvPr>
          <p:cNvSpPr/>
          <p:nvPr/>
        </p:nvSpPr>
        <p:spPr>
          <a:xfrm rot="2423412">
            <a:off x="4608630" y="4018369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FD13CB3-1303-4C64-9AED-CC6863AE32DC}"/>
              </a:ext>
            </a:extLst>
          </p:cNvPr>
          <p:cNvSpPr txBox="1"/>
          <p:nvPr/>
        </p:nvSpPr>
        <p:spPr>
          <a:xfrm>
            <a:off x="1151019" y="3194359"/>
            <a:ext cx="287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Wählen Sie ‚Anlage‘ aus.</a:t>
            </a:r>
          </a:p>
        </p:txBody>
      </p:sp>
    </p:spTree>
    <p:extLst>
      <p:ext uri="{BB962C8B-B14F-4D97-AF65-F5344CB8AC3E}">
        <p14:creationId xmlns:p14="http://schemas.microsoft.com/office/powerpoint/2010/main" val="400578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BC82791C-7FCE-460A-AA9D-34ED2C8F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643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76840F1-6BEE-4288-B3FD-09286C6728ED}"/>
              </a:ext>
            </a:extLst>
          </p:cNvPr>
          <p:cNvSpPr txBox="1"/>
          <p:nvPr/>
        </p:nvSpPr>
        <p:spPr>
          <a:xfrm>
            <a:off x="932904" y="2828835"/>
            <a:ext cx="4066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Die Datei erscheint nun auf der Seite und kann geöffnet werden. 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ED59E1E0-7C07-4237-AD96-C344F91F5F82}"/>
              </a:ext>
            </a:extLst>
          </p:cNvPr>
          <p:cNvSpPr/>
          <p:nvPr/>
        </p:nvSpPr>
        <p:spPr>
          <a:xfrm rot="19862725">
            <a:off x="5422361" y="2156012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438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613670DC-A758-4031-96B7-F13690626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468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24096754-CD66-4B85-86F1-C81010B2E171}"/>
                  </a:ext>
                </a:extLst>
              </p14:cNvPr>
              <p14:cNvContentPartPr/>
              <p14:nvPr/>
            </p14:nvContentPartPr>
            <p14:xfrm>
              <a:off x="6441599" y="5088426"/>
              <a:ext cx="2328840" cy="888480"/>
            </p14:xfrm>
          </p:contentPart>
        </mc:Choice>
        <mc:Fallback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24096754-CD66-4B85-86F1-C81010B2E1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32598" y="5079426"/>
                <a:ext cx="2346483" cy="9061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928753B5-BA68-4CDA-9A81-E509276E112F}"/>
              </a:ext>
            </a:extLst>
          </p:cNvPr>
          <p:cNvSpPr txBox="1"/>
          <p:nvPr/>
        </p:nvSpPr>
        <p:spPr>
          <a:xfrm>
            <a:off x="369116" y="1208015"/>
            <a:ext cx="45552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Anmeldung</a:t>
            </a:r>
            <a:r>
              <a:rPr lang="de-DE" sz="2400" dirty="0"/>
              <a:t> mit den Office-Zugangsdaten Ihres Kindes:</a:t>
            </a:r>
          </a:p>
          <a:p>
            <a:endParaRPr lang="de-DE" sz="2400" dirty="0"/>
          </a:p>
          <a:p>
            <a:r>
              <a:rPr lang="de-DE" sz="2400" u="sng" dirty="0"/>
              <a:t>Benutzername: </a:t>
            </a:r>
          </a:p>
          <a:p>
            <a:r>
              <a:rPr lang="de-DE" sz="2400" dirty="0"/>
              <a:t>schulische Mailadresse</a:t>
            </a:r>
          </a:p>
          <a:p>
            <a:endParaRPr lang="de-DE" sz="2400" dirty="0"/>
          </a:p>
          <a:p>
            <a:r>
              <a:rPr lang="de-DE" sz="2400" u="sng" dirty="0"/>
              <a:t>Passwort:</a:t>
            </a:r>
          </a:p>
          <a:p>
            <a:r>
              <a:rPr lang="de-DE" sz="2400" dirty="0"/>
              <a:t>Nach Eingabe des Initialpasswortes suchen Sie sich ein neues Passwort aus, schreiben es unbedingt auf und verwahren es sicher!</a:t>
            </a:r>
          </a:p>
        </p:txBody>
      </p:sp>
    </p:spTree>
    <p:extLst>
      <p:ext uri="{BB962C8B-B14F-4D97-AF65-F5344CB8AC3E}">
        <p14:creationId xmlns:p14="http://schemas.microsoft.com/office/powerpoint/2010/main" val="13147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">
            <a:extLst>
              <a:ext uri="{FF2B5EF4-FFF2-40B4-BE49-F238E27FC236}">
                <a16:creationId xmlns:a16="http://schemas.microsoft.com/office/drawing/2014/main" id="{CCB6ABBB-60BA-4089-A006-F97F36E4E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503" y="0"/>
            <a:ext cx="6223907" cy="1383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C9D3AB96-E97F-4F37-AF4D-C3BCB459434B}"/>
              </a:ext>
            </a:extLst>
          </p:cNvPr>
          <p:cNvSpPr/>
          <p:nvPr/>
        </p:nvSpPr>
        <p:spPr>
          <a:xfrm rot="12443181">
            <a:off x="9369383" y="1827889"/>
            <a:ext cx="1486366" cy="6547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E23DADB-2842-46E9-A9ED-BDE9F933A896}"/>
              </a:ext>
            </a:extLst>
          </p:cNvPr>
          <p:cNvSpPr txBox="1"/>
          <p:nvPr/>
        </p:nvSpPr>
        <p:spPr>
          <a:xfrm>
            <a:off x="343240" y="1166842"/>
            <a:ext cx="36642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Ein zweiter Weg führt direkt über die </a:t>
            </a:r>
            <a:r>
              <a:rPr lang="de-DE" sz="2400" b="1" dirty="0"/>
              <a:t>OneNote App</a:t>
            </a:r>
            <a:r>
              <a:rPr lang="de-DE" sz="2400" dirty="0"/>
              <a:t>. </a:t>
            </a:r>
          </a:p>
          <a:p>
            <a:endParaRPr lang="de-DE" sz="2400" dirty="0"/>
          </a:p>
          <a:p>
            <a:r>
              <a:rPr lang="de-DE" sz="2400" u="sng" dirty="0"/>
              <a:t>Achtung!</a:t>
            </a:r>
            <a:r>
              <a:rPr lang="de-DE" sz="2400" dirty="0"/>
              <a:t> </a:t>
            </a:r>
          </a:p>
          <a:p>
            <a:r>
              <a:rPr lang="de-DE" sz="2400" dirty="0"/>
              <a:t>Damit ein Kursnotizbuch in der OneNote App angezeigt wird, muss es </a:t>
            </a:r>
            <a:r>
              <a:rPr lang="de-DE" sz="2400" b="1" dirty="0"/>
              <a:t>einmalig</a:t>
            </a:r>
            <a:r>
              <a:rPr lang="de-DE" sz="2400" dirty="0"/>
              <a:t> über die Teams App geöffnet worden sein.</a:t>
            </a:r>
          </a:p>
        </p:txBody>
      </p:sp>
    </p:spTree>
    <p:extLst>
      <p:ext uri="{BB962C8B-B14F-4D97-AF65-F5344CB8AC3E}">
        <p14:creationId xmlns:p14="http://schemas.microsoft.com/office/powerpoint/2010/main" val="19071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">
            <a:extLst>
              <a:ext uri="{FF2B5EF4-FFF2-40B4-BE49-F238E27FC236}">
                <a16:creationId xmlns:a16="http://schemas.microsoft.com/office/drawing/2014/main" id="{DC524708-979F-47B8-AF45-0BAF0E77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686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EF092A12-3B47-4E14-8F06-87808F6F5526}"/>
              </a:ext>
            </a:extLst>
          </p:cNvPr>
          <p:cNvSpPr/>
          <p:nvPr/>
        </p:nvSpPr>
        <p:spPr>
          <a:xfrm rot="2767756">
            <a:off x="4817138" y="5335197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8B1FA90-5788-45F0-A211-775FEDE1B3E7}"/>
              </a:ext>
            </a:extLst>
          </p:cNvPr>
          <p:cNvSpPr txBox="1"/>
          <p:nvPr/>
        </p:nvSpPr>
        <p:spPr>
          <a:xfrm>
            <a:off x="630900" y="2862391"/>
            <a:ext cx="4066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Wählen Sie ‚Notizbücher‘ aus. </a:t>
            </a:r>
          </a:p>
        </p:txBody>
      </p:sp>
    </p:spTree>
    <p:extLst>
      <p:ext uri="{BB962C8B-B14F-4D97-AF65-F5344CB8AC3E}">
        <p14:creationId xmlns:p14="http://schemas.microsoft.com/office/powerpoint/2010/main" val="13179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3C5C2EA-E650-4949-85B1-96EF780064C1}"/>
              </a:ext>
            </a:extLst>
          </p:cNvPr>
          <p:cNvSpPr txBox="1"/>
          <p:nvPr/>
        </p:nvSpPr>
        <p:spPr>
          <a:xfrm>
            <a:off x="1139921" y="2828835"/>
            <a:ext cx="4066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Ab hier verfahren Sie genauso, wie über die Teams App. </a:t>
            </a:r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A8C15D57-6B05-445F-B247-66A12C797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79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0DBE98A3-4DCE-4F13-AE47-21A3007462BD}"/>
              </a:ext>
            </a:extLst>
          </p:cNvPr>
          <p:cNvSpPr/>
          <p:nvPr/>
        </p:nvSpPr>
        <p:spPr>
          <a:xfrm rot="2267959">
            <a:off x="5776692" y="2574328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5DA9BCF-95B7-41DA-B178-83A9D91AFB9A}"/>
              </a:ext>
            </a:extLst>
          </p:cNvPr>
          <p:cNvSpPr/>
          <p:nvPr/>
        </p:nvSpPr>
        <p:spPr>
          <a:xfrm>
            <a:off x="7100596" y="3694922"/>
            <a:ext cx="1063690" cy="19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FC962C8-FD35-4BDA-9044-2C7510121292}"/>
              </a:ext>
            </a:extLst>
          </p:cNvPr>
          <p:cNvSpPr/>
          <p:nvPr/>
        </p:nvSpPr>
        <p:spPr>
          <a:xfrm>
            <a:off x="7100596" y="4097693"/>
            <a:ext cx="1925958" cy="19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B1F3935-4815-4C32-9F0C-37BC72444B90}"/>
              </a:ext>
            </a:extLst>
          </p:cNvPr>
          <p:cNvSpPr/>
          <p:nvPr/>
        </p:nvSpPr>
        <p:spPr>
          <a:xfrm>
            <a:off x="7100595" y="4501374"/>
            <a:ext cx="2471243" cy="19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2A1E50F-C134-43BF-B11F-2897B272FC3F}"/>
              </a:ext>
            </a:extLst>
          </p:cNvPr>
          <p:cNvSpPr/>
          <p:nvPr/>
        </p:nvSpPr>
        <p:spPr>
          <a:xfrm>
            <a:off x="7100596" y="4913425"/>
            <a:ext cx="1063690" cy="19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AE140C7-0E3E-4254-AB7A-A2B70271AE51}"/>
              </a:ext>
            </a:extLst>
          </p:cNvPr>
          <p:cNvSpPr/>
          <p:nvPr/>
        </p:nvSpPr>
        <p:spPr>
          <a:xfrm>
            <a:off x="7100596" y="5322958"/>
            <a:ext cx="2160850" cy="19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27091A8-5654-486C-9776-2AE53DCB0046}"/>
              </a:ext>
            </a:extLst>
          </p:cNvPr>
          <p:cNvSpPr/>
          <p:nvPr/>
        </p:nvSpPr>
        <p:spPr>
          <a:xfrm>
            <a:off x="7100594" y="5740005"/>
            <a:ext cx="1464565" cy="19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74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CA780B3F-AB10-4E33-BA63-D78649AFB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440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49A5E1A-3037-472A-BD17-DD1083C48CA7}"/>
              </a:ext>
            </a:extLst>
          </p:cNvPr>
          <p:cNvSpPr txBox="1"/>
          <p:nvPr/>
        </p:nvSpPr>
        <p:spPr>
          <a:xfrm>
            <a:off x="619803" y="117693"/>
            <a:ext cx="406693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Noch viel einfacher fügen Sie ein </a:t>
            </a:r>
            <a:r>
              <a:rPr lang="de-DE" sz="2400" b="1" dirty="0"/>
              <a:t>Foto</a:t>
            </a:r>
            <a:r>
              <a:rPr lang="de-DE" sz="2400" dirty="0"/>
              <a:t> auf eine Notizbuchseite ein. </a:t>
            </a:r>
          </a:p>
          <a:p>
            <a:endParaRPr lang="de-DE" sz="2400" dirty="0"/>
          </a:p>
          <a:p>
            <a:r>
              <a:rPr lang="de-DE" sz="2400" dirty="0"/>
              <a:t>Tippen Sie auf der gewünschten Notizbuchseite einfach zunächst auf die leere Seite, dann auf der Bildschirmtastatur auf das </a:t>
            </a:r>
            <a:r>
              <a:rPr lang="de-DE" sz="2400" b="1" dirty="0"/>
              <a:t>Kamerasymbol</a:t>
            </a:r>
            <a:r>
              <a:rPr lang="de-DE" sz="2400" dirty="0"/>
              <a:t>. </a:t>
            </a:r>
          </a:p>
          <a:p>
            <a:endParaRPr lang="de-DE" sz="2400" dirty="0"/>
          </a:p>
          <a:p>
            <a:r>
              <a:rPr lang="de-DE" sz="2400" dirty="0"/>
              <a:t>Sie können dann direkt ein </a:t>
            </a:r>
            <a:r>
              <a:rPr lang="de-DE" sz="2400" b="1" dirty="0"/>
              <a:t>Foto aufnehmen </a:t>
            </a:r>
            <a:r>
              <a:rPr lang="de-DE" sz="2400" dirty="0"/>
              <a:t>oder aus Ihrer </a:t>
            </a:r>
            <a:r>
              <a:rPr lang="de-DE" sz="2400" b="1" dirty="0"/>
              <a:t>Galerie</a:t>
            </a:r>
            <a:r>
              <a:rPr lang="de-DE" sz="2400" dirty="0"/>
              <a:t> auswählen.</a:t>
            </a:r>
          </a:p>
          <a:p>
            <a:r>
              <a:rPr lang="de-DE" sz="2400" dirty="0"/>
              <a:t>Das Foto erscheint direkt als Bild auf der Seite. 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74304D99-A849-4415-829A-4FA18F1A696C}"/>
              </a:ext>
            </a:extLst>
          </p:cNvPr>
          <p:cNvSpPr/>
          <p:nvPr/>
        </p:nvSpPr>
        <p:spPr>
          <a:xfrm rot="2267959">
            <a:off x="5813253" y="2909887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895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34784-01C4-4A9E-8663-95DA45E7B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Vielen Dank für Ihre Aufmerksamkeit!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-Modell 3" descr="Fallende Blätter">
                <a:extLst>
                  <a:ext uri="{FF2B5EF4-FFF2-40B4-BE49-F238E27FC236}">
                    <a16:creationId xmlns:a16="http://schemas.microsoft.com/office/drawing/2014/main" id="{D4C2A28B-F67B-41F6-8E79-9332D6DF0E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7502532"/>
                  </p:ext>
                </p:extLst>
              </p:nvPr>
            </p:nvGraphicFramePr>
            <p:xfrm>
              <a:off x="-374896" y="-1270654"/>
              <a:ext cx="13443103" cy="1076444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3443103" cy="10764447"/>
                    </a:xfrm>
                    <a:prstGeom prst="rect">
                      <a:avLst/>
                    </a:prstGeom>
                  </am3d:spPr>
                  <am3d:camera>
                    <am3d:pos x="0" y="0" z="6786276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67388" d="1000000"/>
                    <am3d:preTrans dx="-789368" dy="-13974392" dz="-636592"/>
                    <am3d:scale>
                      <am3d:sx n="1000000" d="1000000"/>
                      <am3d:sy n="1000000" d="1000000"/>
                      <am3d:sz n="1000000" d="1000000"/>
                    </am3d:scale>
                    <am3d:rot ax="-4313730" ay="52479" az="-160393"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01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53089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-Modell 3" descr="Fallende Blätter">
                <a:extLst>
                  <a:ext uri="{FF2B5EF4-FFF2-40B4-BE49-F238E27FC236}">
                    <a16:creationId xmlns:a16="http://schemas.microsoft.com/office/drawing/2014/main" id="{D4C2A28B-F67B-41F6-8E79-9332D6DF0E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74896" y="-1270654"/>
                <a:ext cx="13443103" cy="107644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675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34F3B40E-130B-4B71-A34E-A8B53A7F0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945" y="-6226456"/>
            <a:ext cx="5888005" cy="1308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BA5E8183-4BED-43A0-BE79-88275C07EDB8}"/>
              </a:ext>
            </a:extLst>
          </p:cNvPr>
          <p:cNvSpPr/>
          <p:nvPr/>
        </p:nvSpPr>
        <p:spPr>
          <a:xfrm>
            <a:off x="5240594" y="-74521"/>
            <a:ext cx="1296955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3388024-5273-4826-B3F8-A1DB1A0C107C}"/>
              </a:ext>
            </a:extLst>
          </p:cNvPr>
          <p:cNvSpPr/>
          <p:nvPr/>
        </p:nvSpPr>
        <p:spPr>
          <a:xfrm>
            <a:off x="5356037" y="1166069"/>
            <a:ext cx="1296955" cy="377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2886422-A739-49F9-B910-09DFA95945B3}"/>
              </a:ext>
            </a:extLst>
          </p:cNvPr>
          <p:cNvSpPr/>
          <p:nvPr/>
        </p:nvSpPr>
        <p:spPr>
          <a:xfrm>
            <a:off x="5302527" y="2326963"/>
            <a:ext cx="3800213" cy="276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EB0ABBC-D83B-449B-8F52-44175A7F2209}"/>
              </a:ext>
            </a:extLst>
          </p:cNvPr>
          <p:cNvSpPr/>
          <p:nvPr/>
        </p:nvSpPr>
        <p:spPr>
          <a:xfrm>
            <a:off x="5385638" y="3481921"/>
            <a:ext cx="1405841" cy="276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3690C68-2CD5-423A-A5C7-092CE398F508}"/>
              </a:ext>
            </a:extLst>
          </p:cNvPr>
          <p:cNvSpPr/>
          <p:nvPr/>
        </p:nvSpPr>
        <p:spPr>
          <a:xfrm>
            <a:off x="5796793" y="1535184"/>
            <a:ext cx="1405841" cy="276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61A6F6AA-53C0-4F05-B578-1EB742DA978C}"/>
              </a:ext>
            </a:extLst>
          </p:cNvPr>
          <p:cNvSpPr/>
          <p:nvPr/>
        </p:nvSpPr>
        <p:spPr>
          <a:xfrm rot="6800999">
            <a:off x="6369181" y="4341204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7EC349A-8AD9-4EAF-96B0-39215566C1BB}"/>
              </a:ext>
            </a:extLst>
          </p:cNvPr>
          <p:cNvSpPr txBox="1"/>
          <p:nvPr/>
        </p:nvSpPr>
        <p:spPr>
          <a:xfrm>
            <a:off x="239717" y="665765"/>
            <a:ext cx="38365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Nach dem Öffnen bzw. der Anmeldung wählen Sie in der Übersichtsleiste ‚</a:t>
            </a:r>
            <a:r>
              <a:rPr lang="de-DE" sz="2000" b="1" dirty="0"/>
              <a:t>Teams</a:t>
            </a:r>
            <a:r>
              <a:rPr lang="de-DE" sz="2000" dirty="0"/>
              <a:t>‘ aus.</a:t>
            </a:r>
          </a:p>
          <a:p>
            <a:endParaRPr lang="de-DE" sz="2000" dirty="0"/>
          </a:p>
          <a:p>
            <a:r>
              <a:rPr lang="de-DE" sz="2000" dirty="0"/>
              <a:t>Sie gelangen zu einer Übersicht aller Teams in denen Ihr Kind Mitglied ist. </a:t>
            </a:r>
          </a:p>
          <a:p>
            <a:endParaRPr lang="de-DE" sz="2000" dirty="0"/>
          </a:p>
          <a:p>
            <a:r>
              <a:rPr lang="de-DE" sz="2000" dirty="0"/>
              <a:t>Sollten hier Teams fehlen, stellen Sie sicher, dass Sie mit dem richtigen Account angemeldet sind. </a:t>
            </a:r>
          </a:p>
          <a:p>
            <a:r>
              <a:rPr lang="de-DE" sz="2000" dirty="0"/>
              <a:t>Nehmen Sie ansonsten Kontakt zur Klassenleitung auf. </a:t>
            </a:r>
          </a:p>
          <a:p>
            <a:r>
              <a:rPr lang="de-DE" sz="2000" dirty="0"/>
              <a:t>Evtl. wurde ein Kind einfach in ein Team noch nicht eingefügt. </a:t>
            </a:r>
          </a:p>
        </p:txBody>
      </p:sp>
    </p:spTree>
    <p:extLst>
      <p:ext uri="{BB962C8B-B14F-4D97-AF65-F5344CB8AC3E}">
        <p14:creationId xmlns:p14="http://schemas.microsoft.com/office/powerpoint/2010/main" val="343510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9D2EC978-8FCD-4F30-AA43-01C7E57F8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26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445D2DEA-FF8A-46AA-8709-EB55038D87FB}"/>
              </a:ext>
            </a:extLst>
          </p:cNvPr>
          <p:cNvSpPr/>
          <p:nvPr/>
        </p:nvSpPr>
        <p:spPr>
          <a:xfrm rot="1483021">
            <a:off x="5025758" y="4347154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58402B9-B3D9-4FE9-AC4F-9127C20CD7FD}"/>
              </a:ext>
            </a:extLst>
          </p:cNvPr>
          <p:cNvSpPr txBox="1"/>
          <p:nvPr/>
        </p:nvSpPr>
        <p:spPr>
          <a:xfrm>
            <a:off x="414624" y="2239861"/>
            <a:ext cx="4555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Wählen Sie das gewünschte Team aus. </a:t>
            </a:r>
          </a:p>
        </p:txBody>
      </p:sp>
    </p:spTree>
    <p:extLst>
      <p:ext uri="{BB962C8B-B14F-4D97-AF65-F5344CB8AC3E}">
        <p14:creationId xmlns:p14="http://schemas.microsoft.com/office/powerpoint/2010/main" val="91797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71D7BF26-DD47-4FFA-A8B3-1767C90C2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281" y="-8583297"/>
            <a:ext cx="6948584" cy="1544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85D3EB63-F303-4548-935C-33FC7017B562}"/>
              </a:ext>
            </a:extLst>
          </p:cNvPr>
          <p:cNvSpPr/>
          <p:nvPr/>
        </p:nvSpPr>
        <p:spPr>
          <a:xfrm rot="8505414">
            <a:off x="5658817" y="2754956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44700A1-6A00-4EBD-8B87-39F2C6BABF3C}"/>
              </a:ext>
            </a:extLst>
          </p:cNvPr>
          <p:cNvSpPr txBox="1"/>
          <p:nvPr/>
        </p:nvSpPr>
        <p:spPr>
          <a:xfrm>
            <a:off x="212992" y="1115736"/>
            <a:ext cx="29361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Durch Antippen des Teams erscheinen die Kanäle, die in einem Team angelegt wurden. Der </a:t>
            </a:r>
            <a:r>
              <a:rPr lang="de-DE" sz="2400" b="1" dirty="0"/>
              <a:t>Kanal ‚Allgemein‘ </a:t>
            </a:r>
            <a:r>
              <a:rPr lang="de-DE" sz="2400" dirty="0"/>
              <a:t>ist immer vorinstalliert. </a:t>
            </a:r>
          </a:p>
          <a:p>
            <a:endParaRPr lang="de-DE" sz="2400" dirty="0"/>
          </a:p>
          <a:p>
            <a:r>
              <a:rPr lang="de-DE" sz="2400" dirty="0"/>
              <a:t>Diesen müssen Sie auswählen.</a:t>
            </a:r>
          </a:p>
        </p:txBody>
      </p:sp>
    </p:spTree>
    <p:extLst>
      <p:ext uri="{BB962C8B-B14F-4D97-AF65-F5344CB8AC3E}">
        <p14:creationId xmlns:p14="http://schemas.microsoft.com/office/powerpoint/2010/main" val="236102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">
            <a:extLst>
              <a:ext uri="{FF2B5EF4-FFF2-40B4-BE49-F238E27FC236}">
                <a16:creationId xmlns:a16="http://schemas.microsoft.com/office/drawing/2014/main" id="{E4CC3150-F4C3-4D01-89EB-C0BDD650F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084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96043ACE-B5FE-4BD9-AAB0-63E4698DFA49}"/>
              </a:ext>
            </a:extLst>
          </p:cNvPr>
          <p:cNvSpPr/>
          <p:nvPr/>
        </p:nvSpPr>
        <p:spPr>
          <a:xfrm rot="19220456">
            <a:off x="7387785" y="736975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BBBF37-737C-45F9-8914-F9AC2805A97B}"/>
              </a:ext>
            </a:extLst>
          </p:cNvPr>
          <p:cNvSpPr txBox="1"/>
          <p:nvPr/>
        </p:nvSpPr>
        <p:spPr>
          <a:xfrm>
            <a:off x="396205" y="428178"/>
            <a:ext cx="455522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Das erste, das Sie in JEDEM Team Ihres Kindes tun sollten, ist die </a:t>
            </a:r>
            <a:r>
              <a:rPr lang="de-DE" sz="2400" b="1" dirty="0"/>
              <a:t>Kanalbenachrichtigungen</a:t>
            </a:r>
            <a:r>
              <a:rPr lang="de-DE" sz="2400" dirty="0"/>
              <a:t> einzuschalten. </a:t>
            </a:r>
          </a:p>
          <a:p>
            <a:endParaRPr lang="de-DE" sz="2400" dirty="0"/>
          </a:p>
          <a:p>
            <a:r>
              <a:rPr lang="de-DE" sz="2400" dirty="0"/>
              <a:t>Ansonsten erhalten Sie keine Nachrichten, die in einem Kanal veröffentlicht werden!</a:t>
            </a:r>
          </a:p>
          <a:p>
            <a:endParaRPr lang="de-DE" sz="2400" dirty="0"/>
          </a:p>
          <a:p>
            <a:r>
              <a:rPr lang="de-DE" sz="2400" dirty="0"/>
              <a:t>Ist das Glockensymbol durchgestrichen, sind die Kanalbenachrichtigungen ausgeschaltet.</a:t>
            </a:r>
          </a:p>
          <a:p>
            <a:r>
              <a:rPr lang="de-DE" sz="2400" dirty="0"/>
              <a:t>Dann müssen Sie die Glocke antippen.</a:t>
            </a:r>
          </a:p>
        </p:txBody>
      </p:sp>
    </p:spTree>
    <p:extLst>
      <p:ext uri="{BB962C8B-B14F-4D97-AF65-F5344CB8AC3E}">
        <p14:creationId xmlns:p14="http://schemas.microsoft.com/office/powerpoint/2010/main" val="83875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9FE2DBE4-A135-4F8B-85C0-DAE844A3D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55" y="-5148251"/>
            <a:ext cx="5402813" cy="1200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4727F946-AAF9-432C-99AC-719B1BE31895}"/>
              </a:ext>
            </a:extLst>
          </p:cNvPr>
          <p:cNvSpPr/>
          <p:nvPr/>
        </p:nvSpPr>
        <p:spPr>
          <a:xfrm rot="8212799">
            <a:off x="8048104" y="3862791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48C82FE-1FE1-43F0-AD5A-E858FE63BFD7}"/>
              </a:ext>
            </a:extLst>
          </p:cNvPr>
          <p:cNvSpPr txBox="1"/>
          <p:nvPr/>
        </p:nvSpPr>
        <p:spPr>
          <a:xfrm>
            <a:off x="370115" y="1635853"/>
            <a:ext cx="37834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Wählen Sie die Option </a:t>
            </a:r>
            <a:r>
              <a:rPr lang="de-DE" sz="2400" b="1" dirty="0"/>
              <a:t>‚Alle neuen Nachrichten in diesem Kanal‘</a:t>
            </a:r>
            <a:r>
              <a:rPr lang="de-DE" sz="2400" dirty="0"/>
              <a:t> aus. </a:t>
            </a:r>
          </a:p>
          <a:p>
            <a:endParaRPr lang="de-DE" sz="2400" dirty="0"/>
          </a:p>
          <a:p>
            <a:r>
              <a:rPr lang="de-DE" sz="2400" dirty="0"/>
              <a:t>Nun werden Sie über alle Nachrichten in diesem Kanal informiert (Klingelton bzw. Anzeige auf dem Handydisplay).</a:t>
            </a:r>
          </a:p>
        </p:txBody>
      </p:sp>
    </p:spTree>
    <p:extLst>
      <p:ext uri="{BB962C8B-B14F-4D97-AF65-F5344CB8AC3E}">
        <p14:creationId xmlns:p14="http://schemas.microsoft.com/office/powerpoint/2010/main" val="235240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">
            <a:extLst>
              <a:ext uri="{FF2B5EF4-FFF2-40B4-BE49-F238E27FC236}">
                <a16:creationId xmlns:a16="http://schemas.microsoft.com/office/drawing/2014/main" id="{7C0C7037-6B53-4E27-A32D-2C815EAC8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58" y="0"/>
            <a:ext cx="6233238" cy="138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3E49035D-5437-4342-8A26-2B4AB244D409}"/>
              </a:ext>
            </a:extLst>
          </p:cNvPr>
          <p:cNvSpPr/>
          <p:nvPr/>
        </p:nvSpPr>
        <p:spPr>
          <a:xfrm rot="8479451">
            <a:off x="8932767" y="924646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D2ABC731-AA7C-4A35-9B9C-06C962648458}"/>
              </a:ext>
            </a:extLst>
          </p:cNvPr>
          <p:cNvSpPr/>
          <p:nvPr/>
        </p:nvSpPr>
        <p:spPr>
          <a:xfrm rot="20338698">
            <a:off x="3603802" y="2890684"/>
            <a:ext cx="1478372" cy="5913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D8846B-189D-431B-8017-54B60BA12E35}"/>
              </a:ext>
            </a:extLst>
          </p:cNvPr>
          <p:cNvSpPr txBox="1"/>
          <p:nvPr/>
        </p:nvSpPr>
        <p:spPr>
          <a:xfrm>
            <a:off x="369116" y="1208015"/>
            <a:ext cx="2986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Um ins </a:t>
            </a:r>
            <a:r>
              <a:rPr lang="de-DE" sz="2400" b="1" dirty="0"/>
              <a:t>Kursnotizbuch</a:t>
            </a:r>
            <a:r>
              <a:rPr lang="de-DE" sz="2400" dirty="0"/>
              <a:t> (also OneNote) zu gelangen, wählen Sie zunächst ‚Mehr‘ auf dem Handy aus.</a:t>
            </a:r>
          </a:p>
          <a:p>
            <a:endParaRPr lang="de-DE" sz="2400" dirty="0"/>
          </a:p>
          <a:p>
            <a:r>
              <a:rPr lang="de-DE" sz="2400" dirty="0"/>
              <a:t>Anschließend ‚Class Notebook‘ oder ‚Kursnotizbuch‘. </a:t>
            </a:r>
          </a:p>
        </p:txBody>
      </p:sp>
    </p:spTree>
    <p:extLst>
      <p:ext uri="{BB962C8B-B14F-4D97-AF65-F5344CB8AC3E}">
        <p14:creationId xmlns:p14="http://schemas.microsoft.com/office/powerpoint/2010/main" val="37208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210895A0EDFC44B8E3728F2C0FC6B03" ma:contentTypeVersion="32" ma:contentTypeDescription="Ein neues Dokument erstellen." ma:contentTypeScope="" ma:versionID="02dc410efc026193cab5927f7430a236">
  <xsd:schema xmlns:xsd="http://www.w3.org/2001/XMLSchema" xmlns:xs="http://www.w3.org/2001/XMLSchema" xmlns:p="http://schemas.microsoft.com/office/2006/metadata/properties" xmlns:ns3="c52211f7-c4df-45e6-91ce-8ebe4345a0dc" xmlns:ns4="99456776-dddd-4399-988f-4eaf51c45d1f" targetNamespace="http://schemas.microsoft.com/office/2006/metadata/properties" ma:root="true" ma:fieldsID="9cc45429380ca1e507101cc715894380" ns3:_="" ns4:_="">
    <xsd:import namespace="c52211f7-c4df-45e6-91ce-8ebe4345a0dc"/>
    <xsd:import namespace="99456776-dddd-4399-988f-4eaf51c45d1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2211f7-c4df-45e6-91ce-8ebe4345a0d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456776-dddd-4399-988f-4eaf51c45d1f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msChannelId" ma:index="15" nillable="true" ma:displayName="Teams Channel Id" ma:internalName="TeamsChannelId">
      <xsd:simpleType>
        <xsd:restriction base="dms:Text"/>
      </xsd:simpleType>
    </xsd:element>
    <xsd:element name="Owner" ma:index="16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7" nillable="true" ma:displayName="Math Settings" ma:internalName="Math_Settings">
      <xsd:simpleType>
        <xsd:restriction base="dms:Text"/>
      </xsd:simpleType>
    </xsd:element>
    <xsd:element name="DefaultSectionNames" ma:index="1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9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3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4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7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8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9" nillable="true" ma:displayName="Is Collaboration Space Locked" ma:internalName="Is_Collaboration_Space_Locked">
      <xsd:simpleType>
        <xsd:restriction base="dms:Boolean"/>
      </xsd:simpleType>
    </xsd:element>
    <xsd:element name="IsNotebookLocked" ma:index="30" nillable="true" ma:displayName="Is Notebook Locked" ma:internalName="IsNotebookLocked">
      <xsd:simpleType>
        <xsd:restriction base="dms:Boolean"/>
      </xsd:simpleType>
    </xsd:element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3" nillable="true" ma:displayName="Tags" ma:internalName="MediaServiceAutoTags" ma:readOnly="true">
      <xsd:simpleType>
        <xsd:restriction base="dms:Text"/>
      </xsd:simpleType>
    </xsd:element>
    <xsd:element name="MediaServiceOCR" ma:index="3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3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th_Settings xmlns="99456776-dddd-4399-988f-4eaf51c45d1f" xsi:nil="true"/>
    <Templates xmlns="99456776-dddd-4399-988f-4eaf51c45d1f" xsi:nil="true"/>
    <Self_Registration_Enabled xmlns="99456776-dddd-4399-988f-4eaf51c45d1f" xsi:nil="true"/>
    <Distribution_Groups xmlns="99456776-dddd-4399-988f-4eaf51c45d1f" xsi:nil="true"/>
    <TeamsChannelId xmlns="99456776-dddd-4399-988f-4eaf51c45d1f" xsi:nil="true"/>
    <Invited_Teachers xmlns="99456776-dddd-4399-988f-4eaf51c45d1f" xsi:nil="true"/>
    <IsNotebookLocked xmlns="99456776-dddd-4399-988f-4eaf51c45d1f" xsi:nil="true"/>
    <DefaultSectionNames xmlns="99456776-dddd-4399-988f-4eaf51c45d1f" xsi:nil="true"/>
    <NotebookType xmlns="99456776-dddd-4399-988f-4eaf51c45d1f" xsi:nil="true"/>
    <Teachers xmlns="99456776-dddd-4399-988f-4eaf51c45d1f">
      <UserInfo>
        <DisplayName/>
        <AccountId xsi:nil="true"/>
        <AccountType/>
      </UserInfo>
    </Teachers>
    <Students xmlns="99456776-dddd-4399-988f-4eaf51c45d1f">
      <UserInfo>
        <DisplayName/>
        <AccountId xsi:nil="true"/>
        <AccountType/>
      </UserInfo>
    </Students>
    <Student_Groups xmlns="99456776-dddd-4399-988f-4eaf51c45d1f">
      <UserInfo>
        <DisplayName/>
        <AccountId xsi:nil="true"/>
        <AccountType/>
      </UserInfo>
    </Student_Groups>
    <LMS_Mappings xmlns="99456776-dddd-4399-988f-4eaf51c45d1f" xsi:nil="true"/>
    <Is_Collaboration_Space_Locked xmlns="99456776-dddd-4399-988f-4eaf51c45d1f" xsi:nil="true"/>
    <Has_Teacher_Only_SectionGroup xmlns="99456776-dddd-4399-988f-4eaf51c45d1f" xsi:nil="true"/>
    <Owner xmlns="99456776-dddd-4399-988f-4eaf51c45d1f">
      <UserInfo>
        <DisplayName/>
        <AccountId xsi:nil="true"/>
        <AccountType/>
      </UserInfo>
    </Owner>
    <FolderType xmlns="99456776-dddd-4399-988f-4eaf51c45d1f" xsi:nil="true"/>
    <CultureName xmlns="99456776-dddd-4399-988f-4eaf51c45d1f" xsi:nil="true"/>
    <AppVersion xmlns="99456776-dddd-4399-988f-4eaf51c45d1f" xsi:nil="true"/>
    <Invited_Students xmlns="99456776-dddd-4399-988f-4eaf51c45d1f" xsi:nil="true"/>
  </documentManagement>
</p:properties>
</file>

<file path=customXml/itemProps1.xml><?xml version="1.0" encoding="utf-8"?>
<ds:datastoreItem xmlns:ds="http://schemas.openxmlformats.org/officeDocument/2006/customXml" ds:itemID="{2B50FB0F-524E-4A7B-99B8-4932EE2546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6D9F55-9364-4B5E-8BFE-D30E32B319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2211f7-c4df-45e6-91ce-8ebe4345a0dc"/>
    <ds:schemaRef ds:uri="99456776-dddd-4399-988f-4eaf51c45d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A08815-C3C5-4B8A-802C-FAAC89198401}">
  <ds:schemaRefs>
    <ds:schemaRef ds:uri="http://purl.org/dc/elements/1.1/"/>
    <ds:schemaRef ds:uri="http://www.w3.org/XML/1998/namespace"/>
    <ds:schemaRef ds:uri="c52211f7-c4df-45e6-91ce-8ebe4345a0dc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99456776-dddd-4399-988f-4eaf51c45d1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740</Words>
  <Application>Microsoft Office PowerPoint</Application>
  <PresentationFormat>Breitbild</PresentationFormat>
  <Paragraphs>94</Paragraphs>
  <Slides>34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8" baseType="lpstr">
      <vt:lpstr>Arial</vt:lpstr>
      <vt:lpstr>Century Gothic</vt:lpstr>
      <vt:lpstr>Wingdings 3</vt:lpstr>
      <vt:lpstr>Ion</vt:lpstr>
      <vt:lpstr>Willkommen zur Elternschulung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Vielen Dank für Ihre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Willkommen zur Elternschulung </dc:title>
  <dc:creator>Corinna Knoth</dc:creator>
  <cp:lastModifiedBy>Corinna Knoth</cp:lastModifiedBy>
  <cp:revision>8</cp:revision>
  <dcterms:created xsi:type="dcterms:W3CDTF">2020-09-01T13:36:09Z</dcterms:created>
  <dcterms:modified xsi:type="dcterms:W3CDTF">2020-09-05T11:56:56Z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0x010100A210895A0EDFC44B8E3728F2C0FC6B03</vt:lpwstr>
  </property>
</Properties>
</file>